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70" r:id="rId5"/>
    <p:sldId id="289" r:id="rId6"/>
    <p:sldId id="290" r:id="rId7"/>
    <p:sldId id="291" r:id="rId8"/>
    <p:sldId id="292" r:id="rId9"/>
    <p:sldId id="293" r:id="rId10"/>
    <p:sldId id="296" r:id="rId11"/>
    <p:sldId id="297" r:id="rId12"/>
    <p:sldId id="298" r:id="rId13"/>
    <p:sldId id="299" r:id="rId14"/>
    <p:sldId id="275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>
      <p:cViewPr>
        <p:scale>
          <a:sx n="33" d="100"/>
          <a:sy n="33" d="100"/>
        </p:scale>
        <p:origin x="2467" y="123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10/16/2016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10/16/2016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10/16/2016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10/16/2016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10/16/2016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10/16/2016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10/16/2016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10/16/2016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10/16/2016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10/16/2016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10/16/2016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10/16/2016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2412" y="2362200"/>
            <a:ext cx="9144000" cy="1219200"/>
          </a:xfrm>
        </p:spPr>
        <p:txBody>
          <a:bodyPr/>
          <a:lstStyle/>
          <a:p>
            <a:r>
              <a:rPr lang="en-US" dirty="0">
                <a:latin typeface="Constantia" pitchFamily="18" charset="0"/>
              </a:rPr>
              <a:t>Better Together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latin typeface="Constantia" pitchFamily="18" charset="0"/>
              </a:rPr>
              <a:t>Linda Wilkinson</a:t>
            </a:r>
            <a:br>
              <a:rPr lang="en-US" sz="2400" dirty="0">
                <a:latin typeface="Constantia" pitchFamily="18" charset="0"/>
              </a:rPr>
            </a:br>
            <a:r>
              <a:rPr lang="en-US" sz="2400" dirty="0" err="1">
                <a:latin typeface="Constantia" pitchFamily="18" charset="0"/>
              </a:rPr>
              <a:t>OctobeR</a:t>
            </a:r>
            <a:r>
              <a:rPr lang="en-US" sz="2400" dirty="0">
                <a:latin typeface="Constantia" pitchFamily="18" charset="0"/>
              </a:rPr>
              <a:t> 17, 2016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70153" y="921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362465" y="398350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112601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Rules of Engagement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Only the coordinator has a laptop (full engagement)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There are no stupid ideas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Shunning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Time-boxed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83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Working the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board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Categorizing tests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Test ideas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Acceptance criteria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7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What Do We Gain?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Comprehensive test sets with multiple perspectives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Recent case study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84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Contact Me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linda.wilkinson@evisions.com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LinkedIn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4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8686800" cy="1160462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</a:rPr>
              <a:t>Key points and </a:t>
            </a:r>
            <a:r>
              <a:rPr lang="fr-FR" dirty="0" err="1">
                <a:latin typeface="Calibri" panose="020F0502020204030204" pitchFamily="34" charset="0"/>
              </a:rPr>
              <a:t>Overview</a:t>
            </a:r>
            <a:r>
              <a:rPr lang="fr-FR" dirty="0">
                <a:latin typeface="Calibri" panose="020F0502020204030204" pitchFamily="34" charset="0"/>
              </a:rPr>
              <a:t> of Content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Agile methodology and collaboration</a:t>
            </a:r>
          </a:p>
          <a:p>
            <a:r>
              <a:rPr lang="en-US" dirty="0">
                <a:latin typeface="Calibri" panose="020F0502020204030204" pitchFamily="34" charset="0"/>
              </a:rPr>
              <a:t>Rethinking our agile processes </a:t>
            </a:r>
          </a:p>
          <a:p>
            <a:r>
              <a:rPr lang="en-US" dirty="0">
                <a:latin typeface="Calibri" panose="020F0502020204030204" pitchFamily="34" charset="0"/>
              </a:rPr>
              <a:t>Evolving our test methodologies</a:t>
            </a:r>
          </a:p>
          <a:p>
            <a:r>
              <a:rPr lang="en-US" dirty="0">
                <a:latin typeface="Calibri" panose="020F0502020204030204" pitchFamily="34" charset="0"/>
              </a:rPr>
              <a:t>Perspective and confirmation biases</a:t>
            </a:r>
          </a:p>
          <a:p>
            <a:r>
              <a:rPr lang="en-US" dirty="0">
                <a:latin typeface="Calibri" panose="020F0502020204030204" pitchFamily="34" charset="0"/>
              </a:rPr>
              <a:t>Collaborative testing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72216" y="9144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353787" y="398351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Agile Methodology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Agile is no longer a new methodology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defining elements of an agile team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How agile technology has evolved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Collaboration – The Key to Success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Collaboration is methodology-agnostic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difference between agile/non-agile methodologies in terms of collaboration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Why collaboration speeds project and decision-making processes 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63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Testing Evolution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Standard test methodologies (do your agile test processes still sound like this?)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Exploratory testing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TDD and automation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Where we are failing to take advantage of everything agile has to offer? 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15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Rethinking Acceptance Criteria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concept of acceptance criteria; pros and cons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Experience and perspective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What does it provide to the agile team?  What should or could it provide?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989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Collaborative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Raise the quality bar and bring testing processes into the agile era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Provision the agile team for success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Solve and address problems early in the process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Address agile recommendations of early involvement  concretely  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980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Perspective and Testing Excellence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perspective of the developer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perspective of the testers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The perspective of the user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Other perspectives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004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Structured Brainstorming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Lean Coffee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Just-In-Time Testing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288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317</Words>
  <Application>Microsoft Office PowerPoint</Application>
  <PresentationFormat>Custom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Constantia</vt:lpstr>
      <vt:lpstr>Currency 16x9</vt:lpstr>
      <vt:lpstr>Better Together</vt:lpstr>
      <vt:lpstr>Key points and Overview of Content</vt:lpstr>
      <vt:lpstr>Agile Methodology</vt:lpstr>
      <vt:lpstr>Collaboration – The Key to Success</vt:lpstr>
      <vt:lpstr>Testing Evolution</vt:lpstr>
      <vt:lpstr>Rethinking Acceptance Criteria</vt:lpstr>
      <vt:lpstr>Collaborative Testing</vt:lpstr>
      <vt:lpstr>Perspective and Testing Excellence</vt:lpstr>
      <vt:lpstr>Structured Brainstorming</vt:lpstr>
      <vt:lpstr>Rules of Engagement</vt:lpstr>
      <vt:lpstr>Working the Process</vt:lpstr>
      <vt:lpstr>What Do We Gain?</vt:lpstr>
      <vt:lpstr>Contact Me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Quality</cp:keywords>
  <dc:description>Presentation at the Pacific Northwest Software Quality Conference.</dc:description>
  <cp:lastModifiedBy/>
  <cp:revision>1</cp:revision>
  <dcterms:created xsi:type="dcterms:W3CDTF">2016-06-16T18:39:45Z</dcterms:created>
  <dcterms:modified xsi:type="dcterms:W3CDTF">2016-10-17T07:13:06Z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