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7" r:id="rId2"/>
    <p:sldMasterId id="2147483739" r:id="rId3"/>
  </p:sldMasterIdLst>
  <p:notesMasterIdLst>
    <p:notesMasterId r:id="rId20"/>
  </p:notesMasterIdLst>
  <p:sldIdLst>
    <p:sldId id="542" r:id="rId4"/>
    <p:sldId id="509" r:id="rId5"/>
    <p:sldId id="518" r:id="rId6"/>
    <p:sldId id="519" r:id="rId7"/>
    <p:sldId id="520" r:id="rId8"/>
    <p:sldId id="523" r:id="rId9"/>
    <p:sldId id="522" r:id="rId10"/>
    <p:sldId id="524" r:id="rId11"/>
    <p:sldId id="526" r:id="rId12"/>
    <p:sldId id="535" r:id="rId13"/>
    <p:sldId id="536" r:id="rId14"/>
    <p:sldId id="537" r:id="rId15"/>
    <p:sldId id="538" r:id="rId16"/>
    <p:sldId id="539" r:id="rId17"/>
    <p:sldId id="540" r:id="rId18"/>
    <p:sldId id="5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Kingsum" initials="CK" lastIdx="1" clrIdx="0">
    <p:extLst>
      <p:ext uri="{19B8F6BF-5375-455C-9EA6-DF929625EA0E}">
        <p15:presenceInfo xmlns:p15="http://schemas.microsoft.com/office/powerpoint/2012/main" userId="S-1-5-21-725345543-602162358-527237240-187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96" autoAdjust="0"/>
    <p:restoredTop sz="95853" autoAdjust="0"/>
  </p:normalViewPr>
  <p:slideViewPr>
    <p:cSldViewPr snapToGrid="0">
      <p:cViewPr varScale="1">
        <p:scale>
          <a:sx n="79" d="100"/>
          <a:sy n="79" d="100"/>
        </p:scale>
        <p:origin x="12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0359E-3D95-49EC-81B7-E2763B9DD96E}" type="doc">
      <dgm:prSet loTypeId="urn:microsoft.com/office/officeart/2011/layout/HexagonRadial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3CD9E0-491E-43D8-ACA4-719DB86D00C2}">
      <dgm:prSet phldrT="[Text]"/>
      <dgm:spPr/>
      <dgm:t>
        <a:bodyPr/>
        <a:lstStyle/>
        <a:p>
          <a:r>
            <a:rPr lang="en-US" dirty="0"/>
            <a:t>Cloud</a:t>
          </a:r>
        </a:p>
        <a:p>
          <a:r>
            <a:rPr lang="en-US" dirty="0"/>
            <a:t>Optimization</a:t>
          </a:r>
        </a:p>
      </dgm:t>
    </dgm:pt>
    <dgm:pt modelId="{86CF5C22-97B3-4BE9-934C-43055AE31FAF}" type="parTrans" cxnId="{3418B08B-4503-40C9-A1A5-4435D0E39ECF}">
      <dgm:prSet/>
      <dgm:spPr/>
      <dgm:t>
        <a:bodyPr/>
        <a:lstStyle/>
        <a:p>
          <a:endParaRPr lang="en-US"/>
        </a:p>
      </dgm:t>
    </dgm:pt>
    <dgm:pt modelId="{67635F8A-78A1-401F-BE47-0FA6E7C43976}" type="sibTrans" cxnId="{3418B08B-4503-40C9-A1A5-4435D0E39ECF}">
      <dgm:prSet/>
      <dgm:spPr/>
      <dgm:t>
        <a:bodyPr/>
        <a:lstStyle/>
        <a:p>
          <a:endParaRPr lang="en-US"/>
        </a:p>
      </dgm:t>
    </dgm:pt>
    <dgm:pt modelId="{E2915319-F11E-4607-A123-422B8D06F937}">
      <dgm:prSet phldrT="[Text]"/>
      <dgm:spPr/>
      <dgm:t>
        <a:bodyPr/>
        <a:lstStyle/>
        <a:p>
          <a:r>
            <a:rPr lang="en-US" dirty="0"/>
            <a:t>Capacity</a:t>
          </a:r>
        </a:p>
      </dgm:t>
    </dgm:pt>
    <dgm:pt modelId="{48AD4054-0871-4321-A53A-EEF47D2E3049}" type="parTrans" cxnId="{7264C6F3-14F6-42F2-B3E8-F1EF37FD180F}">
      <dgm:prSet/>
      <dgm:spPr/>
      <dgm:t>
        <a:bodyPr/>
        <a:lstStyle/>
        <a:p>
          <a:endParaRPr lang="en-US"/>
        </a:p>
      </dgm:t>
    </dgm:pt>
    <dgm:pt modelId="{B8E5750B-9425-41E0-B003-F94FD6F37F56}" type="sibTrans" cxnId="{7264C6F3-14F6-42F2-B3E8-F1EF37FD180F}">
      <dgm:prSet/>
      <dgm:spPr/>
      <dgm:t>
        <a:bodyPr/>
        <a:lstStyle/>
        <a:p>
          <a:endParaRPr lang="en-US"/>
        </a:p>
      </dgm:t>
    </dgm:pt>
    <dgm:pt modelId="{5B2D41BC-3A4E-4E33-BD47-2CA5BE1230E1}">
      <dgm:prSet phldrT="[Text]"/>
      <dgm:spPr/>
      <dgm:t>
        <a:bodyPr/>
        <a:lstStyle/>
        <a:p>
          <a:r>
            <a:rPr lang="en-US" dirty="0"/>
            <a:t>Reliability</a:t>
          </a:r>
        </a:p>
      </dgm:t>
    </dgm:pt>
    <dgm:pt modelId="{363434C2-9001-4EE8-BAC7-AD1C491C47BD}" type="parTrans" cxnId="{B64C8F1E-8834-4494-BE52-95499C6DE974}">
      <dgm:prSet/>
      <dgm:spPr/>
      <dgm:t>
        <a:bodyPr/>
        <a:lstStyle/>
        <a:p>
          <a:endParaRPr lang="en-US"/>
        </a:p>
      </dgm:t>
    </dgm:pt>
    <dgm:pt modelId="{65C63B75-6642-4334-8FB6-35F92F6E7A55}" type="sibTrans" cxnId="{B64C8F1E-8834-4494-BE52-95499C6DE974}">
      <dgm:prSet/>
      <dgm:spPr/>
      <dgm:t>
        <a:bodyPr/>
        <a:lstStyle/>
        <a:p>
          <a:endParaRPr lang="en-US"/>
        </a:p>
      </dgm:t>
    </dgm:pt>
    <dgm:pt modelId="{7E8DCD78-B822-4E71-8AAC-3B9C9ACF5DD7}">
      <dgm:prSet phldrT="[Text]"/>
      <dgm:spPr/>
      <dgm:t>
        <a:bodyPr/>
        <a:lstStyle/>
        <a:p>
          <a:r>
            <a:rPr lang="en-US" dirty="0"/>
            <a:t>Scalability</a:t>
          </a:r>
        </a:p>
      </dgm:t>
    </dgm:pt>
    <dgm:pt modelId="{F9A29892-561D-4F14-A901-2AF7560E2E20}" type="parTrans" cxnId="{D3514B7D-8ECE-4E54-8EA7-9C88ECA730C0}">
      <dgm:prSet/>
      <dgm:spPr/>
      <dgm:t>
        <a:bodyPr/>
        <a:lstStyle/>
        <a:p>
          <a:endParaRPr lang="en-US"/>
        </a:p>
      </dgm:t>
    </dgm:pt>
    <dgm:pt modelId="{8380C9ED-E31C-4E53-826F-40B9DB70D9CB}" type="sibTrans" cxnId="{D3514B7D-8ECE-4E54-8EA7-9C88ECA730C0}">
      <dgm:prSet/>
      <dgm:spPr/>
      <dgm:t>
        <a:bodyPr/>
        <a:lstStyle/>
        <a:p>
          <a:endParaRPr lang="en-US"/>
        </a:p>
      </dgm:t>
    </dgm:pt>
    <dgm:pt modelId="{132323BB-FEE4-4010-913F-B7258874680F}">
      <dgm:prSet phldrT="[Text]"/>
      <dgm:spPr/>
      <dgm:t>
        <a:bodyPr/>
        <a:lstStyle/>
        <a:p>
          <a:r>
            <a:rPr lang="en-US" dirty="0"/>
            <a:t>Workload</a:t>
          </a:r>
        </a:p>
      </dgm:t>
    </dgm:pt>
    <dgm:pt modelId="{AE930A11-861D-487A-88F5-1D91C1397760}" type="parTrans" cxnId="{B83D899A-F2EE-47EB-9CD1-D9FDC6C17F00}">
      <dgm:prSet/>
      <dgm:spPr/>
      <dgm:t>
        <a:bodyPr/>
        <a:lstStyle/>
        <a:p>
          <a:endParaRPr lang="en-US"/>
        </a:p>
      </dgm:t>
    </dgm:pt>
    <dgm:pt modelId="{EC419D0D-0F08-4019-AFAC-5349DC3B75DF}" type="sibTrans" cxnId="{B83D899A-F2EE-47EB-9CD1-D9FDC6C17F00}">
      <dgm:prSet/>
      <dgm:spPr/>
      <dgm:t>
        <a:bodyPr/>
        <a:lstStyle/>
        <a:p>
          <a:endParaRPr lang="en-US"/>
        </a:p>
      </dgm:t>
    </dgm:pt>
    <dgm:pt modelId="{8370BB9F-2EB8-4FDA-AC71-29C1ADD60F04}">
      <dgm:prSet phldrT="[Text]"/>
      <dgm:spPr/>
      <dgm:t>
        <a:bodyPr/>
        <a:lstStyle/>
        <a:p>
          <a:r>
            <a:rPr lang="en-US" dirty="0"/>
            <a:t>SW/HW</a:t>
          </a:r>
        </a:p>
      </dgm:t>
    </dgm:pt>
    <dgm:pt modelId="{677A9C82-B805-4172-A714-16821A8ECC91}" type="parTrans" cxnId="{345C98D1-2FDB-47DC-B798-11869C5F2748}">
      <dgm:prSet/>
      <dgm:spPr/>
      <dgm:t>
        <a:bodyPr/>
        <a:lstStyle/>
        <a:p>
          <a:endParaRPr lang="en-US"/>
        </a:p>
      </dgm:t>
    </dgm:pt>
    <dgm:pt modelId="{166F8ECE-B1EB-41F0-A325-E0DF0268FDE2}" type="sibTrans" cxnId="{345C98D1-2FDB-47DC-B798-11869C5F2748}">
      <dgm:prSet/>
      <dgm:spPr/>
      <dgm:t>
        <a:bodyPr/>
        <a:lstStyle/>
        <a:p>
          <a:endParaRPr lang="en-US"/>
        </a:p>
      </dgm:t>
    </dgm:pt>
    <dgm:pt modelId="{A4932EE4-7DD7-43E0-A79D-923685472705}">
      <dgm:prSet phldrT="[Text]"/>
      <dgm:spPr/>
      <dgm:t>
        <a:bodyPr/>
        <a:lstStyle/>
        <a:p>
          <a:r>
            <a:rPr lang="en-US" dirty="0"/>
            <a:t>Agility</a:t>
          </a:r>
        </a:p>
      </dgm:t>
    </dgm:pt>
    <dgm:pt modelId="{27C8258A-D185-445F-8A86-41B97EC1847A}" type="parTrans" cxnId="{335C29A7-CE26-4C8C-A40A-5629761DE46F}">
      <dgm:prSet/>
      <dgm:spPr/>
      <dgm:t>
        <a:bodyPr/>
        <a:lstStyle/>
        <a:p>
          <a:endParaRPr lang="en-US"/>
        </a:p>
      </dgm:t>
    </dgm:pt>
    <dgm:pt modelId="{4A07D24A-C260-4C8E-AA62-7B3F8BA94F53}" type="sibTrans" cxnId="{335C29A7-CE26-4C8C-A40A-5629761DE46F}">
      <dgm:prSet/>
      <dgm:spPr/>
      <dgm:t>
        <a:bodyPr/>
        <a:lstStyle/>
        <a:p>
          <a:endParaRPr lang="en-US"/>
        </a:p>
      </dgm:t>
    </dgm:pt>
    <dgm:pt modelId="{55A84937-A8F5-46D7-A70B-E2E4B2A5F1E0}" type="pres">
      <dgm:prSet presAssocID="{9330359E-3D95-49EC-81B7-E2763B9DD9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6D34140-A3CB-4DD7-9165-39766B27F120}" type="pres">
      <dgm:prSet presAssocID="{D33CD9E0-491E-43D8-ACA4-719DB86D00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FD6A56A-413D-4A33-98BF-BB193CB29494}" type="pres">
      <dgm:prSet presAssocID="{E2915319-F11E-4607-A123-422B8D06F937}" presName="Accent1" presStyleCnt="0"/>
      <dgm:spPr/>
    </dgm:pt>
    <dgm:pt modelId="{E38D9F67-2884-4653-85B8-8A1B2A426E63}" type="pres">
      <dgm:prSet presAssocID="{E2915319-F11E-4607-A123-422B8D06F937}" presName="Accent" presStyleLbl="bgShp" presStyleIdx="0" presStyleCnt="6"/>
      <dgm:spPr/>
    </dgm:pt>
    <dgm:pt modelId="{8E580138-35FB-49E1-93BE-D8E095230A40}" type="pres">
      <dgm:prSet presAssocID="{E2915319-F11E-4607-A123-422B8D06F93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DD015-20CA-4A8E-BA4A-3EFCE0184FC3}" type="pres">
      <dgm:prSet presAssocID="{5B2D41BC-3A4E-4E33-BD47-2CA5BE1230E1}" presName="Accent2" presStyleCnt="0"/>
      <dgm:spPr/>
    </dgm:pt>
    <dgm:pt modelId="{305BEA4C-9775-4601-92CB-742935765790}" type="pres">
      <dgm:prSet presAssocID="{5B2D41BC-3A4E-4E33-BD47-2CA5BE1230E1}" presName="Accent" presStyleLbl="bgShp" presStyleIdx="1" presStyleCnt="6"/>
      <dgm:spPr/>
    </dgm:pt>
    <dgm:pt modelId="{D8A3B32B-F705-4985-9684-D909F0DDA24F}" type="pres">
      <dgm:prSet presAssocID="{5B2D41BC-3A4E-4E33-BD47-2CA5BE1230E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D45BD-F511-478B-A0CF-F1D8D1C7A9BD}" type="pres">
      <dgm:prSet presAssocID="{7E8DCD78-B822-4E71-8AAC-3B9C9ACF5DD7}" presName="Accent3" presStyleCnt="0"/>
      <dgm:spPr/>
    </dgm:pt>
    <dgm:pt modelId="{C849CC5E-C62B-40F2-B0ED-66A5D858D3A1}" type="pres">
      <dgm:prSet presAssocID="{7E8DCD78-B822-4E71-8AAC-3B9C9ACF5DD7}" presName="Accent" presStyleLbl="bgShp" presStyleIdx="2" presStyleCnt="6"/>
      <dgm:spPr/>
    </dgm:pt>
    <dgm:pt modelId="{055F838C-0E06-4852-A70A-E3EA095B9F02}" type="pres">
      <dgm:prSet presAssocID="{7E8DCD78-B822-4E71-8AAC-3B9C9ACF5DD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F0A20-6E79-4EB9-89FD-42DC7AF0D992}" type="pres">
      <dgm:prSet presAssocID="{132323BB-FEE4-4010-913F-B7258874680F}" presName="Accent4" presStyleCnt="0"/>
      <dgm:spPr/>
    </dgm:pt>
    <dgm:pt modelId="{5CA5486B-AD50-4871-9CC9-3E48248A8B53}" type="pres">
      <dgm:prSet presAssocID="{132323BB-FEE4-4010-913F-B7258874680F}" presName="Accent" presStyleLbl="bgShp" presStyleIdx="3" presStyleCnt="6"/>
      <dgm:spPr/>
    </dgm:pt>
    <dgm:pt modelId="{9F959600-55EB-4342-8ECC-954075878799}" type="pres">
      <dgm:prSet presAssocID="{132323BB-FEE4-4010-913F-B7258874680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88E3B-FB65-4707-B565-6FAD3DA185AE}" type="pres">
      <dgm:prSet presAssocID="{8370BB9F-2EB8-4FDA-AC71-29C1ADD60F04}" presName="Accent5" presStyleCnt="0"/>
      <dgm:spPr/>
    </dgm:pt>
    <dgm:pt modelId="{2F527E19-9852-45A8-BB06-021572E127C2}" type="pres">
      <dgm:prSet presAssocID="{8370BB9F-2EB8-4FDA-AC71-29C1ADD60F04}" presName="Accent" presStyleLbl="bgShp" presStyleIdx="4" presStyleCnt="6"/>
      <dgm:spPr/>
    </dgm:pt>
    <dgm:pt modelId="{A68254E0-3568-426E-8D76-23EFECF5F95B}" type="pres">
      <dgm:prSet presAssocID="{8370BB9F-2EB8-4FDA-AC71-29C1ADD60F0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C7BE-525B-427F-9300-509E087238F1}" type="pres">
      <dgm:prSet presAssocID="{A4932EE4-7DD7-43E0-A79D-923685472705}" presName="Accent6" presStyleCnt="0"/>
      <dgm:spPr/>
    </dgm:pt>
    <dgm:pt modelId="{59209361-1A35-4125-8E10-87B57E3EA0AF}" type="pres">
      <dgm:prSet presAssocID="{A4932EE4-7DD7-43E0-A79D-923685472705}" presName="Accent" presStyleLbl="bgShp" presStyleIdx="5" presStyleCnt="6"/>
      <dgm:spPr/>
    </dgm:pt>
    <dgm:pt modelId="{D9374FAB-CE11-4C90-9E66-829D5D746622}" type="pres">
      <dgm:prSet presAssocID="{A4932EE4-7DD7-43E0-A79D-92368547270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F9B151-945D-4391-984B-5D580E77CB54}" type="presOf" srcId="{9330359E-3D95-49EC-81B7-E2763B9DD96E}" destId="{55A84937-A8F5-46D7-A70B-E2E4B2A5F1E0}" srcOrd="0" destOrd="0" presId="urn:microsoft.com/office/officeart/2011/layout/HexagonRadial"/>
    <dgm:cxn modelId="{335C29A7-CE26-4C8C-A40A-5629761DE46F}" srcId="{D33CD9E0-491E-43D8-ACA4-719DB86D00C2}" destId="{A4932EE4-7DD7-43E0-A79D-923685472705}" srcOrd="5" destOrd="0" parTransId="{27C8258A-D185-445F-8A86-41B97EC1847A}" sibTransId="{4A07D24A-C260-4C8E-AA62-7B3F8BA94F53}"/>
    <dgm:cxn modelId="{CBB64C41-1DAE-4D4F-9CAB-248DE6122298}" type="presOf" srcId="{132323BB-FEE4-4010-913F-B7258874680F}" destId="{9F959600-55EB-4342-8ECC-954075878799}" srcOrd="0" destOrd="0" presId="urn:microsoft.com/office/officeart/2011/layout/HexagonRadial"/>
    <dgm:cxn modelId="{B64C8F1E-8834-4494-BE52-95499C6DE974}" srcId="{D33CD9E0-491E-43D8-ACA4-719DB86D00C2}" destId="{5B2D41BC-3A4E-4E33-BD47-2CA5BE1230E1}" srcOrd="1" destOrd="0" parTransId="{363434C2-9001-4EE8-BAC7-AD1C491C47BD}" sibTransId="{65C63B75-6642-4334-8FB6-35F92F6E7A55}"/>
    <dgm:cxn modelId="{D343B06A-3EE8-4F24-BD79-EB3ADB1C1384}" type="presOf" srcId="{7E8DCD78-B822-4E71-8AAC-3B9C9ACF5DD7}" destId="{055F838C-0E06-4852-A70A-E3EA095B9F02}" srcOrd="0" destOrd="0" presId="urn:microsoft.com/office/officeart/2011/layout/HexagonRadial"/>
    <dgm:cxn modelId="{BE31063E-DA09-44B0-9793-7825A9DDEF93}" type="presOf" srcId="{8370BB9F-2EB8-4FDA-AC71-29C1ADD60F04}" destId="{A68254E0-3568-426E-8D76-23EFECF5F95B}" srcOrd="0" destOrd="0" presId="urn:microsoft.com/office/officeart/2011/layout/HexagonRadial"/>
    <dgm:cxn modelId="{0CEE7A34-398D-498A-A400-7301CFA79949}" type="presOf" srcId="{D33CD9E0-491E-43D8-ACA4-719DB86D00C2}" destId="{B6D34140-A3CB-4DD7-9165-39766B27F120}" srcOrd="0" destOrd="0" presId="urn:microsoft.com/office/officeart/2011/layout/HexagonRadial"/>
    <dgm:cxn modelId="{7264C6F3-14F6-42F2-B3E8-F1EF37FD180F}" srcId="{D33CD9E0-491E-43D8-ACA4-719DB86D00C2}" destId="{E2915319-F11E-4607-A123-422B8D06F937}" srcOrd="0" destOrd="0" parTransId="{48AD4054-0871-4321-A53A-EEF47D2E3049}" sibTransId="{B8E5750B-9425-41E0-B003-F94FD6F37F56}"/>
    <dgm:cxn modelId="{0B0365D7-FF1D-4809-8B13-0EE015792578}" type="presOf" srcId="{5B2D41BC-3A4E-4E33-BD47-2CA5BE1230E1}" destId="{D8A3B32B-F705-4985-9684-D909F0DDA24F}" srcOrd="0" destOrd="0" presId="urn:microsoft.com/office/officeart/2011/layout/HexagonRadial"/>
    <dgm:cxn modelId="{3418B08B-4503-40C9-A1A5-4435D0E39ECF}" srcId="{9330359E-3D95-49EC-81B7-E2763B9DD96E}" destId="{D33CD9E0-491E-43D8-ACA4-719DB86D00C2}" srcOrd="0" destOrd="0" parTransId="{86CF5C22-97B3-4BE9-934C-43055AE31FAF}" sibTransId="{67635F8A-78A1-401F-BE47-0FA6E7C43976}"/>
    <dgm:cxn modelId="{B83D899A-F2EE-47EB-9CD1-D9FDC6C17F00}" srcId="{D33CD9E0-491E-43D8-ACA4-719DB86D00C2}" destId="{132323BB-FEE4-4010-913F-B7258874680F}" srcOrd="3" destOrd="0" parTransId="{AE930A11-861D-487A-88F5-1D91C1397760}" sibTransId="{EC419D0D-0F08-4019-AFAC-5349DC3B75DF}"/>
    <dgm:cxn modelId="{345C98D1-2FDB-47DC-B798-11869C5F2748}" srcId="{D33CD9E0-491E-43D8-ACA4-719DB86D00C2}" destId="{8370BB9F-2EB8-4FDA-AC71-29C1ADD60F04}" srcOrd="4" destOrd="0" parTransId="{677A9C82-B805-4172-A714-16821A8ECC91}" sibTransId="{166F8ECE-B1EB-41F0-A325-E0DF0268FDE2}"/>
    <dgm:cxn modelId="{D3514B7D-8ECE-4E54-8EA7-9C88ECA730C0}" srcId="{D33CD9E0-491E-43D8-ACA4-719DB86D00C2}" destId="{7E8DCD78-B822-4E71-8AAC-3B9C9ACF5DD7}" srcOrd="2" destOrd="0" parTransId="{F9A29892-561D-4F14-A901-2AF7560E2E20}" sibTransId="{8380C9ED-E31C-4E53-826F-40B9DB70D9CB}"/>
    <dgm:cxn modelId="{83975358-D540-4372-B566-DF98702D8262}" type="presOf" srcId="{E2915319-F11E-4607-A123-422B8D06F937}" destId="{8E580138-35FB-49E1-93BE-D8E095230A40}" srcOrd="0" destOrd="0" presId="urn:microsoft.com/office/officeart/2011/layout/HexagonRadial"/>
    <dgm:cxn modelId="{B57B6EE3-166C-4205-9830-3A6AC821EBD2}" type="presOf" srcId="{A4932EE4-7DD7-43E0-A79D-923685472705}" destId="{D9374FAB-CE11-4C90-9E66-829D5D746622}" srcOrd="0" destOrd="0" presId="urn:microsoft.com/office/officeart/2011/layout/HexagonRadial"/>
    <dgm:cxn modelId="{C4F5D165-07A8-470A-ACCF-6F09D68D65D6}" type="presParOf" srcId="{55A84937-A8F5-46D7-A70B-E2E4B2A5F1E0}" destId="{B6D34140-A3CB-4DD7-9165-39766B27F120}" srcOrd="0" destOrd="0" presId="urn:microsoft.com/office/officeart/2011/layout/HexagonRadial"/>
    <dgm:cxn modelId="{B7FE9FDC-45DC-4105-863E-E4C81C643F17}" type="presParOf" srcId="{55A84937-A8F5-46D7-A70B-E2E4B2A5F1E0}" destId="{7FD6A56A-413D-4A33-98BF-BB193CB29494}" srcOrd="1" destOrd="0" presId="urn:microsoft.com/office/officeart/2011/layout/HexagonRadial"/>
    <dgm:cxn modelId="{789A78FB-4842-4FED-9900-CA6208563B47}" type="presParOf" srcId="{7FD6A56A-413D-4A33-98BF-BB193CB29494}" destId="{E38D9F67-2884-4653-85B8-8A1B2A426E63}" srcOrd="0" destOrd="0" presId="urn:microsoft.com/office/officeart/2011/layout/HexagonRadial"/>
    <dgm:cxn modelId="{A48BCEC5-0726-4977-8E55-2EF979DC398A}" type="presParOf" srcId="{55A84937-A8F5-46D7-A70B-E2E4B2A5F1E0}" destId="{8E580138-35FB-49E1-93BE-D8E095230A40}" srcOrd="2" destOrd="0" presId="urn:microsoft.com/office/officeart/2011/layout/HexagonRadial"/>
    <dgm:cxn modelId="{8EDE8671-7C4A-434B-9DCE-75FDAC45158A}" type="presParOf" srcId="{55A84937-A8F5-46D7-A70B-E2E4B2A5F1E0}" destId="{FE8DD015-20CA-4A8E-BA4A-3EFCE0184FC3}" srcOrd="3" destOrd="0" presId="urn:microsoft.com/office/officeart/2011/layout/HexagonRadial"/>
    <dgm:cxn modelId="{4DA70DE2-508F-432E-8207-3439DFA79888}" type="presParOf" srcId="{FE8DD015-20CA-4A8E-BA4A-3EFCE0184FC3}" destId="{305BEA4C-9775-4601-92CB-742935765790}" srcOrd="0" destOrd="0" presId="urn:microsoft.com/office/officeart/2011/layout/HexagonRadial"/>
    <dgm:cxn modelId="{9E959497-9CE7-49A1-BC48-8DB738BB18F0}" type="presParOf" srcId="{55A84937-A8F5-46D7-A70B-E2E4B2A5F1E0}" destId="{D8A3B32B-F705-4985-9684-D909F0DDA24F}" srcOrd="4" destOrd="0" presId="urn:microsoft.com/office/officeart/2011/layout/HexagonRadial"/>
    <dgm:cxn modelId="{FE51AEAD-6D71-450D-BF9A-9B270FC72683}" type="presParOf" srcId="{55A84937-A8F5-46D7-A70B-E2E4B2A5F1E0}" destId="{FA5D45BD-F511-478B-A0CF-F1D8D1C7A9BD}" srcOrd="5" destOrd="0" presId="urn:microsoft.com/office/officeart/2011/layout/HexagonRadial"/>
    <dgm:cxn modelId="{593452EA-72A4-4865-AAD7-B4ADFC798BF4}" type="presParOf" srcId="{FA5D45BD-F511-478B-A0CF-F1D8D1C7A9BD}" destId="{C849CC5E-C62B-40F2-B0ED-66A5D858D3A1}" srcOrd="0" destOrd="0" presId="urn:microsoft.com/office/officeart/2011/layout/HexagonRadial"/>
    <dgm:cxn modelId="{58C332F2-B9B2-4198-92A8-8C674CE9EEBC}" type="presParOf" srcId="{55A84937-A8F5-46D7-A70B-E2E4B2A5F1E0}" destId="{055F838C-0E06-4852-A70A-E3EA095B9F02}" srcOrd="6" destOrd="0" presId="urn:microsoft.com/office/officeart/2011/layout/HexagonRadial"/>
    <dgm:cxn modelId="{FA6D30F5-1CA6-4D6E-A024-6EFF7CBFCDE4}" type="presParOf" srcId="{55A84937-A8F5-46D7-A70B-E2E4B2A5F1E0}" destId="{E1AF0A20-6E79-4EB9-89FD-42DC7AF0D992}" srcOrd="7" destOrd="0" presId="urn:microsoft.com/office/officeart/2011/layout/HexagonRadial"/>
    <dgm:cxn modelId="{BC614234-CE81-4CB3-BFAB-ECAF20494A01}" type="presParOf" srcId="{E1AF0A20-6E79-4EB9-89FD-42DC7AF0D992}" destId="{5CA5486B-AD50-4871-9CC9-3E48248A8B53}" srcOrd="0" destOrd="0" presId="urn:microsoft.com/office/officeart/2011/layout/HexagonRadial"/>
    <dgm:cxn modelId="{F2F15A97-8AF2-4AB9-AD02-0EBBCE832AD0}" type="presParOf" srcId="{55A84937-A8F5-46D7-A70B-E2E4B2A5F1E0}" destId="{9F959600-55EB-4342-8ECC-954075878799}" srcOrd="8" destOrd="0" presId="urn:microsoft.com/office/officeart/2011/layout/HexagonRadial"/>
    <dgm:cxn modelId="{ED9953B5-801F-4F3C-9AFD-97316C5564CF}" type="presParOf" srcId="{55A84937-A8F5-46D7-A70B-E2E4B2A5F1E0}" destId="{96E88E3B-FB65-4707-B565-6FAD3DA185AE}" srcOrd="9" destOrd="0" presId="urn:microsoft.com/office/officeart/2011/layout/HexagonRadial"/>
    <dgm:cxn modelId="{DCE25DA8-6976-4AF4-98D7-1A13923510D1}" type="presParOf" srcId="{96E88E3B-FB65-4707-B565-6FAD3DA185AE}" destId="{2F527E19-9852-45A8-BB06-021572E127C2}" srcOrd="0" destOrd="0" presId="urn:microsoft.com/office/officeart/2011/layout/HexagonRadial"/>
    <dgm:cxn modelId="{EB4DA861-BF17-42F6-BB30-F7D726BA856D}" type="presParOf" srcId="{55A84937-A8F5-46D7-A70B-E2E4B2A5F1E0}" destId="{A68254E0-3568-426E-8D76-23EFECF5F95B}" srcOrd="10" destOrd="0" presId="urn:microsoft.com/office/officeart/2011/layout/HexagonRadial"/>
    <dgm:cxn modelId="{43F1DC86-BC5F-4BAF-B278-FEB472721ED3}" type="presParOf" srcId="{55A84937-A8F5-46D7-A70B-E2E4B2A5F1E0}" destId="{5D70C7BE-525B-427F-9300-509E087238F1}" srcOrd="11" destOrd="0" presId="urn:microsoft.com/office/officeart/2011/layout/HexagonRadial"/>
    <dgm:cxn modelId="{B2ABB76B-190D-4CA1-A7FB-560EF5C57AB3}" type="presParOf" srcId="{5D70C7BE-525B-427F-9300-509E087238F1}" destId="{59209361-1A35-4125-8E10-87B57E3EA0AF}" srcOrd="0" destOrd="0" presId="urn:microsoft.com/office/officeart/2011/layout/HexagonRadial"/>
    <dgm:cxn modelId="{D8FA6161-4702-4E82-9A28-01220DB3066D}" type="presParOf" srcId="{55A84937-A8F5-46D7-A70B-E2E4B2A5F1E0}" destId="{D9374FAB-CE11-4C90-9E66-829D5D74662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D5037-01DA-4048-B825-E6C6C9544365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476BEE-4935-4508-9AC5-E81909EB4B22}">
      <dgm:prSet phldrT="[Text]" custT="1"/>
      <dgm:spPr/>
      <dgm:t>
        <a:bodyPr/>
        <a:lstStyle/>
        <a:p>
          <a:r>
            <a:rPr lang="en-US" sz="1400" dirty="0"/>
            <a:t>Hardware</a:t>
          </a:r>
        </a:p>
      </dgm:t>
    </dgm:pt>
    <dgm:pt modelId="{6033E79A-4E31-4D30-9836-B58CE9145111}" type="parTrans" cxnId="{9B48756F-DCCA-4951-AED0-34580F367603}">
      <dgm:prSet/>
      <dgm:spPr/>
      <dgm:t>
        <a:bodyPr/>
        <a:lstStyle/>
        <a:p>
          <a:endParaRPr lang="en-US" sz="1800"/>
        </a:p>
      </dgm:t>
    </dgm:pt>
    <dgm:pt modelId="{2C0EE9BA-43B4-441B-854A-A2FA0C777663}" type="sibTrans" cxnId="{9B48756F-DCCA-4951-AED0-34580F367603}">
      <dgm:prSet/>
      <dgm:spPr/>
      <dgm:t>
        <a:bodyPr/>
        <a:lstStyle/>
        <a:p>
          <a:endParaRPr lang="en-US" sz="1800"/>
        </a:p>
      </dgm:t>
    </dgm:pt>
    <dgm:pt modelId="{8AF8C130-AC71-42C9-9C9A-922EF74E2217}">
      <dgm:prSet phldrT="[Text]" custT="1"/>
      <dgm:spPr/>
      <dgm:t>
        <a:bodyPr/>
        <a:lstStyle/>
        <a:p>
          <a:r>
            <a:rPr lang="en-US" sz="900" dirty="0"/>
            <a:t>Memory</a:t>
          </a:r>
        </a:p>
      </dgm:t>
    </dgm:pt>
    <dgm:pt modelId="{7F1BDA00-8032-41BA-A519-815413BF304A}" type="parTrans" cxnId="{2D3731B0-10C8-40A3-A5C4-01D01434C762}">
      <dgm:prSet/>
      <dgm:spPr/>
      <dgm:t>
        <a:bodyPr/>
        <a:lstStyle/>
        <a:p>
          <a:endParaRPr lang="en-US" sz="1800"/>
        </a:p>
      </dgm:t>
    </dgm:pt>
    <dgm:pt modelId="{C810D017-8790-493B-B944-29844CE00187}" type="sibTrans" cxnId="{2D3731B0-10C8-40A3-A5C4-01D01434C762}">
      <dgm:prSet/>
      <dgm:spPr/>
      <dgm:t>
        <a:bodyPr/>
        <a:lstStyle/>
        <a:p>
          <a:endParaRPr lang="en-US" sz="1800"/>
        </a:p>
      </dgm:t>
    </dgm:pt>
    <dgm:pt modelId="{367EC70D-3259-49F3-80C6-ECEC569F6218}">
      <dgm:prSet phldrT="[Text]" custT="1"/>
      <dgm:spPr/>
      <dgm:t>
        <a:bodyPr/>
        <a:lstStyle/>
        <a:p>
          <a:r>
            <a:rPr lang="en-US" sz="900" dirty="0"/>
            <a:t>CPU</a:t>
          </a:r>
        </a:p>
      </dgm:t>
    </dgm:pt>
    <dgm:pt modelId="{27B9CE7B-10D4-45B8-8833-82EC7FA50187}" type="parTrans" cxnId="{B93AE24E-CAB8-4142-A232-0B5299ED213F}">
      <dgm:prSet/>
      <dgm:spPr/>
      <dgm:t>
        <a:bodyPr/>
        <a:lstStyle/>
        <a:p>
          <a:endParaRPr lang="en-US" sz="1800"/>
        </a:p>
      </dgm:t>
    </dgm:pt>
    <dgm:pt modelId="{9679DAB6-2FE9-4491-8C76-719B0DAE573A}" type="sibTrans" cxnId="{B93AE24E-CAB8-4142-A232-0B5299ED213F}">
      <dgm:prSet/>
      <dgm:spPr/>
      <dgm:t>
        <a:bodyPr/>
        <a:lstStyle/>
        <a:p>
          <a:endParaRPr lang="en-US" sz="1800"/>
        </a:p>
      </dgm:t>
    </dgm:pt>
    <dgm:pt modelId="{9E4034AD-6528-4933-AAF8-6BCF227BD947}">
      <dgm:prSet phldrT="[Text]" custT="1"/>
      <dgm:spPr/>
      <dgm:t>
        <a:bodyPr/>
        <a:lstStyle/>
        <a:p>
          <a:r>
            <a:rPr lang="en-US" sz="900" dirty="0"/>
            <a:t>Network</a:t>
          </a:r>
        </a:p>
      </dgm:t>
    </dgm:pt>
    <dgm:pt modelId="{8797A753-9813-4946-BDF6-4D466ECA1D90}" type="parTrans" cxnId="{531FBE0C-7D99-49B1-94A6-D77213573964}">
      <dgm:prSet/>
      <dgm:spPr/>
      <dgm:t>
        <a:bodyPr/>
        <a:lstStyle/>
        <a:p>
          <a:endParaRPr lang="en-US" sz="1800"/>
        </a:p>
      </dgm:t>
    </dgm:pt>
    <dgm:pt modelId="{C5DC8D24-11F5-4585-B7CC-8DFA4C443D47}" type="sibTrans" cxnId="{531FBE0C-7D99-49B1-94A6-D77213573964}">
      <dgm:prSet/>
      <dgm:spPr/>
      <dgm:t>
        <a:bodyPr/>
        <a:lstStyle/>
        <a:p>
          <a:endParaRPr lang="en-US" sz="1800"/>
        </a:p>
      </dgm:t>
    </dgm:pt>
    <dgm:pt modelId="{CA527302-9628-44B1-8489-8F5AA215E3E5}">
      <dgm:prSet phldrT="[Text]" custT="1"/>
      <dgm:spPr/>
      <dgm:t>
        <a:bodyPr/>
        <a:lstStyle/>
        <a:p>
          <a:r>
            <a:rPr lang="en-US" sz="1400" dirty="0"/>
            <a:t>Software</a:t>
          </a:r>
        </a:p>
      </dgm:t>
    </dgm:pt>
    <dgm:pt modelId="{096CD5EC-A639-45F3-99C4-8AF95B3FC343}" type="parTrans" cxnId="{79B96C42-122C-4198-A31C-1D441591FE7B}">
      <dgm:prSet/>
      <dgm:spPr/>
      <dgm:t>
        <a:bodyPr/>
        <a:lstStyle/>
        <a:p>
          <a:endParaRPr lang="en-US" sz="1800"/>
        </a:p>
      </dgm:t>
    </dgm:pt>
    <dgm:pt modelId="{11848606-827D-4F72-8527-AC48C2D506D1}" type="sibTrans" cxnId="{79B96C42-122C-4198-A31C-1D441591FE7B}">
      <dgm:prSet/>
      <dgm:spPr/>
      <dgm:t>
        <a:bodyPr/>
        <a:lstStyle/>
        <a:p>
          <a:endParaRPr lang="en-US" sz="1800"/>
        </a:p>
      </dgm:t>
    </dgm:pt>
    <dgm:pt modelId="{2E7E21C9-2EF6-41B0-B8BC-F7C7782F0BC2}">
      <dgm:prSet phldrT="[Text]" custT="1"/>
      <dgm:spPr/>
      <dgm:t>
        <a:bodyPr/>
        <a:lstStyle/>
        <a:p>
          <a:r>
            <a:rPr lang="en-US" sz="1000" dirty="0"/>
            <a:t>Application</a:t>
          </a:r>
        </a:p>
      </dgm:t>
    </dgm:pt>
    <dgm:pt modelId="{FBDA6A90-BA81-4C52-B052-2266CBFB2B3B}" type="parTrans" cxnId="{D515011F-75A9-458D-8AB6-934F6307B95E}">
      <dgm:prSet/>
      <dgm:spPr/>
      <dgm:t>
        <a:bodyPr/>
        <a:lstStyle/>
        <a:p>
          <a:endParaRPr lang="en-US" sz="1800"/>
        </a:p>
      </dgm:t>
    </dgm:pt>
    <dgm:pt modelId="{90EE808D-DE61-439E-BD26-16B0F932DB29}" type="sibTrans" cxnId="{D515011F-75A9-458D-8AB6-934F6307B95E}">
      <dgm:prSet/>
      <dgm:spPr/>
      <dgm:t>
        <a:bodyPr/>
        <a:lstStyle/>
        <a:p>
          <a:endParaRPr lang="en-US" sz="1800"/>
        </a:p>
      </dgm:t>
    </dgm:pt>
    <dgm:pt modelId="{114B9B35-653B-4023-822F-83A4FF29C82A}">
      <dgm:prSet phldrT="[Text]" custT="1"/>
      <dgm:spPr/>
      <dgm:t>
        <a:bodyPr/>
        <a:lstStyle/>
        <a:p>
          <a:r>
            <a:rPr lang="en-US" sz="1050" dirty="0"/>
            <a:t>Cloud</a:t>
          </a:r>
        </a:p>
        <a:p>
          <a:r>
            <a:rPr lang="en-US" sz="1050" dirty="0"/>
            <a:t>Layer</a:t>
          </a:r>
        </a:p>
      </dgm:t>
    </dgm:pt>
    <dgm:pt modelId="{DFB425C7-6CDF-4E80-9CDE-837246306FEE}" type="parTrans" cxnId="{0615002B-AB87-4277-9BE0-68223C5CC554}">
      <dgm:prSet/>
      <dgm:spPr/>
      <dgm:t>
        <a:bodyPr/>
        <a:lstStyle/>
        <a:p>
          <a:endParaRPr lang="en-US" sz="1800"/>
        </a:p>
      </dgm:t>
    </dgm:pt>
    <dgm:pt modelId="{A021FBF8-7712-45F9-B525-5B5BC351B981}" type="sibTrans" cxnId="{0615002B-AB87-4277-9BE0-68223C5CC554}">
      <dgm:prSet/>
      <dgm:spPr/>
      <dgm:t>
        <a:bodyPr/>
        <a:lstStyle/>
        <a:p>
          <a:endParaRPr lang="en-US" sz="1800"/>
        </a:p>
      </dgm:t>
    </dgm:pt>
    <dgm:pt modelId="{2298669C-B615-483C-AEA6-B8E19C80C420}">
      <dgm:prSet phldrT="[Text]" custT="1"/>
      <dgm:spPr/>
      <dgm:t>
        <a:bodyPr/>
        <a:lstStyle/>
        <a:p>
          <a:r>
            <a:rPr lang="en-US" sz="1400" dirty="0"/>
            <a:t>User Experience</a:t>
          </a:r>
        </a:p>
      </dgm:t>
    </dgm:pt>
    <dgm:pt modelId="{3E52976F-326C-4E62-9908-E0340B0B31F2}" type="parTrans" cxnId="{30B50948-64D9-46C8-8400-D959D6B0040B}">
      <dgm:prSet/>
      <dgm:spPr/>
      <dgm:t>
        <a:bodyPr/>
        <a:lstStyle/>
        <a:p>
          <a:endParaRPr lang="en-US" sz="1800"/>
        </a:p>
      </dgm:t>
    </dgm:pt>
    <dgm:pt modelId="{7882922B-6DF0-4E0A-AD17-3C9E1E6487F6}" type="sibTrans" cxnId="{30B50948-64D9-46C8-8400-D959D6B0040B}">
      <dgm:prSet/>
      <dgm:spPr/>
      <dgm:t>
        <a:bodyPr/>
        <a:lstStyle/>
        <a:p>
          <a:endParaRPr lang="en-US" sz="1800"/>
        </a:p>
      </dgm:t>
    </dgm:pt>
    <dgm:pt modelId="{F402F517-734C-48CA-92D4-2481AB3790A3}">
      <dgm:prSet phldrT="[Text]" custT="1"/>
      <dgm:spPr/>
      <dgm:t>
        <a:bodyPr/>
        <a:lstStyle/>
        <a:p>
          <a:r>
            <a:rPr lang="en-US" sz="1200" dirty="0"/>
            <a:t>Performance</a:t>
          </a:r>
        </a:p>
      </dgm:t>
    </dgm:pt>
    <dgm:pt modelId="{30A320B8-77E3-42F2-9925-43B6016A71BE}" type="parTrans" cxnId="{351D569A-714F-4ECE-8E5C-AFFB981EFABD}">
      <dgm:prSet/>
      <dgm:spPr/>
      <dgm:t>
        <a:bodyPr/>
        <a:lstStyle/>
        <a:p>
          <a:endParaRPr lang="en-US" sz="1800"/>
        </a:p>
      </dgm:t>
    </dgm:pt>
    <dgm:pt modelId="{CDD96D34-34B1-4A9E-9A90-8D09AC1842AF}" type="sibTrans" cxnId="{351D569A-714F-4ECE-8E5C-AFFB981EFABD}">
      <dgm:prSet/>
      <dgm:spPr/>
      <dgm:t>
        <a:bodyPr/>
        <a:lstStyle/>
        <a:p>
          <a:endParaRPr lang="en-US" sz="1800"/>
        </a:p>
      </dgm:t>
    </dgm:pt>
    <dgm:pt modelId="{9A3AC342-C4EB-4E07-BE69-9A8732B11226}">
      <dgm:prSet phldrT="[Text]" custT="1"/>
      <dgm:spPr/>
      <dgm:t>
        <a:bodyPr/>
        <a:lstStyle/>
        <a:p>
          <a:r>
            <a:rPr lang="en-US" sz="900" dirty="0"/>
            <a:t>Storage</a:t>
          </a:r>
        </a:p>
      </dgm:t>
    </dgm:pt>
    <dgm:pt modelId="{7774A723-2036-4E65-9727-6FAED7764D25}" type="parTrans" cxnId="{039B2F04-FBAD-4D2A-A026-3B805B85C042}">
      <dgm:prSet/>
      <dgm:spPr/>
      <dgm:t>
        <a:bodyPr/>
        <a:lstStyle/>
        <a:p>
          <a:endParaRPr lang="en-US"/>
        </a:p>
      </dgm:t>
    </dgm:pt>
    <dgm:pt modelId="{8A753CB2-7173-4886-889B-E673E3395F7D}" type="sibTrans" cxnId="{039B2F04-FBAD-4D2A-A026-3B805B85C042}">
      <dgm:prSet/>
      <dgm:spPr/>
      <dgm:t>
        <a:bodyPr/>
        <a:lstStyle/>
        <a:p>
          <a:endParaRPr lang="en-US"/>
        </a:p>
      </dgm:t>
    </dgm:pt>
    <dgm:pt modelId="{F83C095B-0A74-43DB-A08A-3E028D5E9AB9}" type="pres">
      <dgm:prSet presAssocID="{A41D5037-01DA-4048-B825-E6C6C954436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ED5991-52FC-4C62-AB67-307CDAE4A25B}" type="pres">
      <dgm:prSet presAssocID="{A41D5037-01DA-4048-B825-E6C6C9544365}" presName="arc1" presStyleLbl="node1" presStyleIdx="0" presStyleCnt="4"/>
      <dgm:spPr/>
    </dgm:pt>
    <dgm:pt modelId="{494B78F8-79E2-4A9A-BCEB-243692B8FEA6}" type="pres">
      <dgm:prSet presAssocID="{A41D5037-01DA-4048-B825-E6C6C9544365}" presName="arc3" presStyleLbl="node1" presStyleIdx="1" presStyleCnt="4"/>
      <dgm:spPr/>
    </dgm:pt>
    <dgm:pt modelId="{7471DA1A-AE4B-4FCC-A102-0F0E2E837BC2}" type="pres">
      <dgm:prSet presAssocID="{A41D5037-01DA-4048-B825-E6C6C9544365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B06A4-7DFB-465E-B880-91E62E36DF0F}" type="pres">
      <dgm:prSet presAssocID="{A41D5037-01DA-4048-B825-E6C6C9544365}" presName="arc2" presStyleLbl="node1" presStyleIdx="2" presStyleCnt="4"/>
      <dgm:spPr/>
    </dgm:pt>
    <dgm:pt modelId="{16FC639A-FE82-41A9-9027-25F5FE636195}" type="pres">
      <dgm:prSet presAssocID="{A41D5037-01DA-4048-B825-E6C6C9544365}" presName="arc4" presStyleLbl="node1" presStyleIdx="3" presStyleCnt="4"/>
      <dgm:spPr/>
    </dgm:pt>
    <dgm:pt modelId="{829E2EF2-034A-4C0F-90BC-5BEA21A438D6}" type="pres">
      <dgm:prSet presAssocID="{A41D5037-01DA-4048-B825-E6C6C9544365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E6B6D-DD5E-41C9-917E-59D06FE7597E}" type="pres">
      <dgm:prSet presAssocID="{A41D5037-01DA-4048-B825-E6C6C9544365}" presName="middleComposite" presStyleCnt="0"/>
      <dgm:spPr/>
    </dgm:pt>
    <dgm:pt modelId="{13FFD141-16CB-4190-A533-1E1AED5DF902}" type="pres">
      <dgm:prSet presAssocID="{2E7E21C9-2EF6-41B0-B8BC-F7C7782F0BC2}" presName="circ1" presStyleLbl="vennNode1" presStyleIdx="0" presStyleCnt="11"/>
      <dgm:spPr/>
      <dgm:t>
        <a:bodyPr/>
        <a:lstStyle/>
        <a:p>
          <a:endParaRPr lang="en-US"/>
        </a:p>
      </dgm:t>
    </dgm:pt>
    <dgm:pt modelId="{80E38B54-DE83-4CE2-8BA0-ED4DD2C09E16}" type="pres">
      <dgm:prSet presAssocID="{2E7E21C9-2EF6-41B0-B8BC-F7C7782F0BC2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C7DD87-9981-4C28-A80F-EA730839B0ED}" type="pres">
      <dgm:prSet presAssocID="{114B9B35-653B-4023-822F-83A4FF29C82A}" presName="circ2" presStyleLbl="vennNode1" presStyleIdx="1" presStyleCnt="11"/>
      <dgm:spPr/>
      <dgm:t>
        <a:bodyPr/>
        <a:lstStyle/>
        <a:p>
          <a:endParaRPr lang="en-US"/>
        </a:p>
      </dgm:t>
    </dgm:pt>
    <dgm:pt modelId="{1B0E8AA5-87CB-4B42-B374-87323742D07D}" type="pres">
      <dgm:prSet presAssocID="{114B9B35-653B-4023-822F-83A4FF29C82A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5B890C-3FCE-40D2-8746-C44A861EC2E3}" type="pres">
      <dgm:prSet presAssocID="{A41D5037-01DA-4048-B825-E6C6C9544365}" presName="leftComposite" presStyleCnt="0"/>
      <dgm:spPr/>
    </dgm:pt>
    <dgm:pt modelId="{A03D1657-5CD1-47AB-8393-643233DCE1B4}" type="pres">
      <dgm:prSet presAssocID="{8AF8C130-AC71-42C9-9C9A-922EF74E2217}" presName="childText1_1" presStyleLbl="vennNode1" presStyleIdx="2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98E786-AB46-4059-A080-193EE0933A17}" type="pres">
      <dgm:prSet presAssocID="{8AF8C130-AC71-42C9-9C9A-922EF74E2217}" presName="ellipse1" presStyleLbl="vennNode1" presStyleIdx="3" presStyleCnt="11"/>
      <dgm:spPr/>
    </dgm:pt>
    <dgm:pt modelId="{58170522-032F-4D0A-8A5D-7E0D86A949EA}" type="pres">
      <dgm:prSet presAssocID="{8AF8C130-AC71-42C9-9C9A-922EF74E2217}" presName="ellipse2" presStyleLbl="vennNode1" presStyleIdx="4" presStyleCnt="11"/>
      <dgm:spPr/>
    </dgm:pt>
    <dgm:pt modelId="{C517EA75-3336-4B56-A926-068B56416A2A}" type="pres">
      <dgm:prSet presAssocID="{367EC70D-3259-49F3-80C6-ECEC569F6218}" presName="childText1_2" presStyleLbl="vennNode1" presStyleIdx="5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1D2774-8CAB-4C72-8AE8-B79FC08B3100}" type="pres">
      <dgm:prSet presAssocID="{367EC70D-3259-49F3-80C6-ECEC569F6218}" presName="ellipse3" presStyleLbl="vennNode1" presStyleIdx="6" presStyleCnt="11"/>
      <dgm:spPr/>
    </dgm:pt>
    <dgm:pt modelId="{67FEFB97-7C95-42CF-BE73-88234F313D5D}" type="pres">
      <dgm:prSet presAssocID="{9E4034AD-6528-4933-AAF8-6BCF227BD947}" presName="childText1_3" presStyleLbl="vennNode1" presStyleIdx="7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9115EFA-6FB8-4717-A819-DB93036A1611}" type="pres">
      <dgm:prSet presAssocID="{9A3AC342-C4EB-4E07-BE69-9A8732B11226}" presName="childText1_4" presStyleLbl="vennNode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2E3368-575F-43BA-802B-7DD587213570}" type="pres">
      <dgm:prSet presAssocID="{9A3AC342-C4EB-4E07-BE69-9A8732B11226}" presName="ellipse4" presStyleLbl="vennNode1" presStyleIdx="9" presStyleCnt="11"/>
      <dgm:spPr/>
    </dgm:pt>
    <dgm:pt modelId="{ABCC4472-FB56-4EC5-B99C-C86BACC5B626}" type="pres">
      <dgm:prSet presAssocID="{9A3AC342-C4EB-4E07-BE69-9A8732B11226}" presName="ellipse5" presStyleLbl="vennNode1" presStyleIdx="10" presStyleCnt="11"/>
      <dgm:spPr/>
    </dgm:pt>
    <dgm:pt modelId="{98FC4206-242E-41C8-AA4F-B6AE90147627}" type="pres">
      <dgm:prSet presAssocID="{A41D5037-01DA-4048-B825-E6C6C9544365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F66F9F0-71CE-4892-94B1-8F14E6E02A26}" type="pres">
      <dgm:prSet presAssocID="{A41D5037-01DA-4048-B825-E6C6C9544365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48756F-DCCA-4951-AED0-34580F367603}" srcId="{A41D5037-01DA-4048-B825-E6C6C9544365}" destId="{2B476BEE-4935-4508-9AC5-E81909EB4B22}" srcOrd="0" destOrd="0" parTransId="{6033E79A-4E31-4D30-9836-B58CE9145111}" sibTransId="{2C0EE9BA-43B4-441B-854A-A2FA0C777663}"/>
    <dgm:cxn modelId="{D515011F-75A9-458D-8AB6-934F6307B95E}" srcId="{CA527302-9628-44B1-8489-8F5AA215E3E5}" destId="{2E7E21C9-2EF6-41B0-B8BC-F7C7782F0BC2}" srcOrd="0" destOrd="0" parTransId="{FBDA6A90-BA81-4C52-B052-2266CBFB2B3B}" sibTransId="{90EE808D-DE61-439E-BD26-16B0F932DB29}"/>
    <dgm:cxn modelId="{6338A904-0392-4E06-9CAF-9461C3AC8ACB}" type="presOf" srcId="{A41D5037-01DA-4048-B825-E6C6C9544365}" destId="{F83C095B-0A74-43DB-A08A-3E028D5E9AB9}" srcOrd="0" destOrd="0" presId="urn:microsoft.com/office/officeart/2009/3/layout/PhasedProcess"/>
    <dgm:cxn modelId="{30B50948-64D9-46C8-8400-D959D6B0040B}" srcId="{A41D5037-01DA-4048-B825-E6C6C9544365}" destId="{2298669C-B615-483C-AEA6-B8E19C80C420}" srcOrd="2" destOrd="0" parTransId="{3E52976F-326C-4E62-9908-E0340B0B31F2}" sibTransId="{7882922B-6DF0-4E0A-AD17-3C9E1E6487F6}"/>
    <dgm:cxn modelId="{79B96C42-122C-4198-A31C-1D441591FE7B}" srcId="{A41D5037-01DA-4048-B825-E6C6C9544365}" destId="{CA527302-9628-44B1-8489-8F5AA215E3E5}" srcOrd="1" destOrd="0" parTransId="{096CD5EC-A639-45F3-99C4-8AF95B3FC343}" sibTransId="{11848606-827D-4F72-8527-AC48C2D506D1}"/>
    <dgm:cxn modelId="{81677ABC-CAA6-43EA-85B0-CE265070E650}" type="presOf" srcId="{367EC70D-3259-49F3-80C6-ECEC569F6218}" destId="{C517EA75-3336-4B56-A926-068B56416A2A}" srcOrd="0" destOrd="0" presId="urn:microsoft.com/office/officeart/2009/3/layout/PhasedProcess"/>
    <dgm:cxn modelId="{B93AE24E-CAB8-4142-A232-0B5299ED213F}" srcId="{2B476BEE-4935-4508-9AC5-E81909EB4B22}" destId="{367EC70D-3259-49F3-80C6-ECEC569F6218}" srcOrd="1" destOrd="0" parTransId="{27B9CE7B-10D4-45B8-8833-82EC7FA50187}" sibTransId="{9679DAB6-2FE9-4491-8C76-719B0DAE573A}"/>
    <dgm:cxn modelId="{9F3626C8-ACB8-40BC-8015-98909C1FDB4B}" type="presOf" srcId="{9E4034AD-6528-4933-AAF8-6BCF227BD947}" destId="{67FEFB97-7C95-42CF-BE73-88234F313D5D}" srcOrd="0" destOrd="0" presId="urn:microsoft.com/office/officeart/2009/3/layout/PhasedProcess"/>
    <dgm:cxn modelId="{351D569A-714F-4ECE-8E5C-AFFB981EFABD}" srcId="{2298669C-B615-483C-AEA6-B8E19C80C420}" destId="{F402F517-734C-48CA-92D4-2481AB3790A3}" srcOrd="0" destOrd="0" parTransId="{30A320B8-77E3-42F2-9925-43B6016A71BE}" sibTransId="{CDD96D34-34B1-4A9E-9A90-8D09AC1842AF}"/>
    <dgm:cxn modelId="{609C6DFB-D3AA-4A65-9F26-19A5540D552E}" type="presOf" srcId="{9A3AC342-C4EB-4E07-BE69-9A8732B11226}" destId="{E9115EFA-6FB8-4717-A819-DB93036A1611}" srcOrd="0" destOrd="0" presId="urn:microsoft.com/office/officeart/2009/3/layout/PhasedProcess"/>
    <dgm:cxn modelId="{FE81FF18-9448-4889-B03A-F4551570119C}" type="presOf" srcId="{F402F517-734C-48CA-92D4-2481AB3790A3}" destId="{98FC4206-242E-41C8-AA4F-B6AE90147627}" srcOrd="0" destOrd="0" presId="urn:microsoft.com/office/officeart/2009/3/layout/PhasedProcess"/>
    <dgm:cxn modelId="{F378FC09-1F7A-494C-9D44-04D3DFC9D07B}" type="presOf" srcId="{114B9B35-653B-4023-822F-83A4FF29C82A}" destId="{3DC7DD87-9981-4C28-A80F-EA730839B0ED}" srcOrd="0" destOrd="0" presId="urn:microsoft.com/office/officeart/2009/3/layout/PhasedProcess"/>
    <dgm:cxn modelId="{5ED35E4B-DC6A-448D-8116-EA1C37CC0873}" type="presOf" srcId="{2E7E21C9-2EF6-41B0-B8BC-F7C7782F0BC2}" destId="{13FFD141-16CB-4190-A533-1E1AED5DF902}" srcOrd="0" destOrd="0" presId="urn:microsoft.com/office/officeart/2009/3/layout/PhasedProcess"/>
    <dgm:cxn modelId="{F646B636-B4C6-48A6-8510-44440492ACB5}" type="presOf" srcId="{2298669C-B615-483C-AEA6-B8E19C80C420}" destId="{829E2EF2-034A-4C0F-90BC-5BEA21A438D6}" srcOrd="0" destOrd="0" presId="urn:microsoft.com/office/officeart/2009/3/layout/PhasedProcess"/>
    <dgm:cxn modelId="{2D3731B0-10C8-40A3-A5C4-01D01434C762}" srcId="{2B476BEE-4935-4508-9AC5-E81909EB4B22}" destId="{8AF8C130-AC71-42C9-9C9A-922EF74E2217}" srcOrd="0" destOrd="0" parTransId="{7F1BDA00-8032-41BA-A519-815413BF304A}" sibTransId="{C810D017-8790-493B-B944-29844CE00187}"/>
    <dgm:cxn modelId="{2E87B354-10CD-4B07-B058-8ED4D50A51C2}" type="presOf" srcId="{2E7E21C9-2EF6-41B0-B8BC-F7C7782F0BC2}" destId="{80E38B54-DE83-4CE2-8BA0-ED4DD2C09E16}" srcOrd="1" destOrd="0" presId="urn:microsoft.com/office/officeart/2009/3/layout/PhasedProcess"/>
    <dgm:cxn modelId="{B100C41F-17CE-4768-B809-B7ED927814F9}" type="presOf" srcId="{2B476BEE-4935-4508-9AC5-E81909EB4B22}" destId="{EF66F9F0-71CE-4892-94B1-8F14E6E02A26}" srcOrd="0" destOrd="0" presId="urn:microsoft.com/office/officeart/2009/3/layout/PhasedProcess"/>
    <dgm:cxn modelId="{E9EABB55-4C5A-4DC5-8AD7-D7501E17C6BB}" type="presOf" srcId="{8AF8C130-AC71-42C9-9C9A-922EF74E2217}" destId="{A03D1657-5CD1-47AB-8393-643233DCE1B4}" srcOrd="0" destOrd="0" presId="urn:microsoft.com/office/officeart/2009/3/layout/PhasedProcess"/>
    <dgm:cxn modelId="{BAF8453F-8282-47A1-A656-5777A27C50E2}" type="presOf" srcId="{114B9B35-653B-4023-822F-83A4FF29C82A}" destId="{1B0E8AA5-87CB-4B42-B374-87323742D07D}" srcOrd="1" destOrd="0" presId="urn:microsoft.com/office/officeart/2009/3/layout/PhasedProcess"/>
    <dgm:cxn modelId="{49CA7AB5-7189-4B9F-BA5E-E874E2F77E0A}" type="presOf" srcId="{CA527302-9628-44B1-8489-8F5AA215E3E5}" destId="{7471DA1A-AE4B-4FCC-A102-0F0E2E837BC2}" srcOrd="0" destOrd="0" presId="urn:microsoft.com/office/officeart/2009/3/layout/PhasedProcess"/>
    <dgm:cxn modelId="{039B2F04-FBAD-4D2A-A026-3B805B85C042}" srcId="{2B476BEE-4935-4508-9AC5-E81909EB4B22}" destId="{9A3AC342-C4EB-4E07-BE69-9A8732B11226}" srcOrd="3" destOrd="0" parTransId="{7774A723-2036-4E65-9727-6FAED7764D25}" sibTransId="{8A753CB2-7173-4886-889B-E673E3395F7D}"/>
    <dgm:cxn modelId="{0615002B-AB87-4277-9BE0-68223C5CC554}" srcId="{CA527302-9628-44B1-8489-8F5AA215E3E5}" destId="{114B9B35-653B-4023-822F-83A4FF29C82A}" srcOrd="1" destOrd="0" parTransId="{DFB425C7-6CDF-4E80-9CDE-837246306FEE}" sibTransId="{A021FBF8-7712-45F9-B525-5B5BC351B981}"/>
    <dgm:cxn modelId="{531FBE0C-7D99-49B1-94A6-D77213573964}" srcId="{2B476BEE-4935-4508-9AC5-E81909EB4B22}" destId="{9E4034AD-6528-4933-AAF8-6BCF227BD947}" srcOrd="2" destOrd="0" parTransId="{8797A753-9813-4946-BDF6-4D466ECA1D90}" sibTransId="{C5DC8D24-11F5-4585-B7CC-8DFA4C443D47}"/>
    <dgm:cxn modelId="{E81FFB7D-F909-4290-9836-942498B32547}" type="presParOf" srcId="{F83C095B-0A74-43DB-A08A-3E028D5E9AB9}" destId="{BEED5991-52FC-4C62-AB67-307CDAE4A25B}" srcOrd="0" destOrd="0" presId="urn:microsoft.com/office/officeart/2009/3/layout/PhasedProcess"/>
    <dgm:cxn modelId="{2FEE1826-3D4E-4903-931C-77088BAB2F3F}" type="presParOf" srcId="{F83C095B-0A74-43DB-A08A-3E028D5E9AB9}" destId="{494B78F8-79E2-4A9A-BCEB-243692B8FEA6}" srcOrd="1" destOrd="0" presId="urn:microsoft.com/office/officeart/2009/3/layout/PhasedProcess"/>
    <dgm:cxn modelId="{E74CEA13-BF15-447C-82F2-F5AC8B9A024D}" type="presParOf" srcId="{F83C095B-0A74-43DB-A08A-3E028D5E9AB9}" destId="{7471DA1A-AE4B-4FCC-A102-0F0E2E837BC2}" srcOrd="2" destOrd="0" presId="urn:microsoft.com/office/officeart/2009/3/layout/PhasedProcess"/>
    <dgm:cxn modelId="{10151D58-89AB-4128-9A69-BEB1A165CED2}" type="presParOf" srcId="{F83C095B-0A74-43DB-A08A-3E028D5E9AB9}" destId="{DADB06A4-7DFB-465E-B880-91E62E36DF0F}" srcOrd="3" destOrd="0" presId="urn:microsoft.com/office/officeart/2009/3/layout/PhasedProcess"/>
    <dgm:cxn modelId="{00E5DBEA-2DC3-4074-8420-CD09C7892212}" type="presParOf" srcId="{F83C095B-0A74-43DB-A08A-3E028D5E9AB9}" destId="{16FC639A-FE82-41A9-9027-25F5FE636195}" srcOrd="4" destOrd="0" presId="urn:microsoft.com/office/officeart/2009/3/layout/PhasedProcess"/>
    <dgm:cxn modelId="{D1069F0F-5735-4916-B90B-E5039EAEE9DC}" type="presParOf" srcId="{F83C095B-0A74-43DB-A08A-3E028D5E9AB9}" destId="{829E2EF2-034A-4C0F-90BC-5BEA21A438D6}" srcOrd="5" destOrd="0" presId="urn:microsoft.com/office/officeart/2009/3/layout/PhasedProcess"/>
    <dgm:cxn modelId="{AF81D6FB-1640-40C7-9DAC-8087E73C4459}" type="presParOf" srcId="{F83C095B-0A74-43DB-A08A-3E028D5E9AB9}" destId="{64CE6B6D-DD5E-41C9-917E-59D06FE7597E}" srcOrd="6" destOrd="0" presId="urn:microsoft.com/office/officeart/2009/3/layout/PhasedProcess"/>
    <dgm:cxn modelId="{55567C89-C7BB-4A49-88BE-58E89D1AAE18}" type="presParOf" srcId="{64CE6B6D-DD5E-41C9-917E-59D06FE7597E}" destId="{13FFD141-16CB-4190-A533-1E1AED5DF902}" srcOrd="0" destOrd="0" presId="urn:microsoft.com/office/officeart/2009/3/layout/PhasedProcess"/>
    <dgm:cxn modelId="{370C7B9D-1164-44AB-B49A-8B7C9D56E156}" type="presParOf" srcId="{64CE6B6D-DD5E-41C9-917E-59D06FE7597E}" destId="{80E38B54-DE83-4CE2-8BA0-ED4DD2C09E16}" srcOrd="1" destOrd="0" presId="urn:microsoft.com/office/officeart/2009/3/layout/PhasedProcess"/>
    <dgm:cxn modelId="{BECE60AC-F74E-408A-8E8C-91B52E29F433}" type="presParOf" srcId="{64CE6B6D-DD5E-41C9-917E-59D06FE7597E}" destId="{3DC7DD87-9981-4C28-A80F-EA730839B0ED}" srcOrd="2" destOrd="0" presId="urn:microsoft.com/office/officeart/2009/3/layout/PhasedProcess"/>
    <dgm:cxn modelId="{9B55C1E3-F97C-4941-B8FB-0EC008FBF83F}" type="presParOf" srcId="{64CE6B6D-DD5E-41C9-917E-59D06FE7597E}" destId="{1B0E8AA5-87CB-4B42-B374-87323742D07D}" srcOrd="3" destOrd="0" presId="urn:microsoft.com/office/officeart/2009/3/layout/PhasedProcess"/>
    <dgm:cxn modelId="{BD695AC1-082F-4383-ACA3-415980A560AE}" type="presParOf" srcId="{F83C095B-0A74-43DB-A08A-3E028D5E9AB9}" destId="{355B890C-3FCE-40D2-8746-C44A861EC2E3}" srcOrd="7" destOrd="0" presId="urn:microsoft.com/office/officeart/2009/3/layout/PhasedProcess"/>
    <dgm:cxn modelId="{95F834AC-BC56-4A11-AE40-8C915B16EBE9}" type="presParOf" srcId="{355B890C-3FCE-40D2-8746-C44A861EC2E3}" destId="{A03D1657-5CD1-47AB-8393-643233DCE1B4}" srcOrd="0" destOrd="0" presId="urn:microsoft.com/office/officeart/2009/3/layout/PhasedProcess"/>
    <dgm:cxn modelId="{B1423840-DA99-450C-84CC-294D782AB40C}" type="presParOf" srcId="{355B890C-3FCE-40D2-8746-C44A861EC2E3}" destId="{9A98E786-AB46-4059-A080-193EE0933A17}" srcOrd="1" destOrd="0" presId="urn:microsoft.com/office/officeart/2009/3/layout/PhasedProcess"/>
    <dgm:cxn modelId="{CD413059-F28B-446E-B0C6-4F88A1F93539}" type="presParOf" srcId="{355B890C-3FCE-40D2-8746-C44A861EC2E3}" destId="{58170522-032F-4D0A-8A5D-7E0D86A949EA}" srcOrd="2" destOrd="0" presId="urn:microsoft.com/office/officeart/2009/3/layout/PhasedProcess"/>
    <dgm:cxn modelId="{2858A723-0F61-4CF6-9DD4-61140F1EDAB4}" type="presParOf" srcId="{355B890C-3FCE-40D2-8746-C44A861EC2E3}" destId="{C517EA75-3336-4B56-A926-068B56416A2A}" srcOrd="3" destOrd="0" presId="urn:microsoft.com/office/officeart/2009/3/layout/PhasedProcess"/>
    <dgm:cxn modelId="{B554585B-561B-4226-BED5-A51A04F27723}" type="presParOf" srcId="{355B890C-3FCE-40D2-8746-C44A861EC2E3}" destId="{431D2774-8CAB-4C72-8AE8-B79FC08B3100}" srcOrd="4" destOrd="0" presId="urn:microsoft.com/office/officeart/2009/3/layout/PhasedProcess"/>
    <dgm:cxn modelId="{0C40B7C0-0C2C-4566-BD9A-25FF7406C2C8}" type="presParOf" srcId="{355B890C-3FCE-40D2-8746-C44A861EC2E3}" destId="{67FEFB97-7C95-42CF-BE73-88234F313D5D}" srcOrd="5" destOrd="0" presId="urn:microsoft.com/office/officeart/2009/3/layout/PhasedProcess"/>
    <dgm:cxn modelId="{2BA81566-EA5D-43C8-89A7-E12B8FE881A1}" type="presParOf" srcId="{355B890C-3FCE-40D2-8746-C44A861EC2E3}" destId="{E9115EFA-6FB8-4717-A819-DB93036A1611}" srcOrd="6" destOrd="0" presId="urn:microsoft.com/office/officeart/2009/3/layout/PhasedProcess"/>
    <dgm:cxn modelId="{3F3D9558-1E59-469F-A329-4E0F25F8ECD4}" type="presParOf" srcId="{355B890C-3FCE-40D2-8746-C44A861EC2E3}" destId="{DF2E3368-575F-43BA-802B-7DD587213570}" srcOrd="7" destOrd="0" presId="urn:microsoft.com/office/officeart/2009/3/layout/PhasedProcess"/>
    <dgm:cxn modelId="{1A8C85AC-2C92-4D29-9E0A-991BE67D45F3}" type="presParOf" srcId="{355B890C-3FCE-40D2-8746-C44A861EC2E3}" destId="{ABCC4472-FB56-4EC5-B99C-C86BACC5B626}" srcOrd="8" destOrd="0" presId="urn:microsoft.com/office/officeart/2009/3/layout/PhasedProcess"/>
    <dgm:cxn modelId="{C465066F-724A-4C1A-A6F3-0A7B8C129164}" type="presParOf" srcId="{F83C095B-0A74-43DB-A08A-3E028D5E9AB9}" destId="{98FC4206-242E-41C8-AA4F-B6AE90147627}" srcOrd="8" destOrd="0" presId="urn:microsoft.com/office/officeart/2009/3/layout/PhasedProcess"/>
    <dgm:cxn modelId="{7B7A2C34-60A0-4237-BFD2-BE81385DDAEC}" type="presParOf" srcId="{F83C095B-0A74-43DB-A08A-3E028D5E9AB9}" destId="{EF66F9F0-71CE-4892-94B1-8F14E6E02A2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1D5037-01DA-4048-B825-E6C6C9544365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8C130-AC71-42C9-9C9A-922EF74E2217}">
      <dgm:prSet phldrT="[Text]" custT="1"/>
      <dgm:spPr/>
      <dgm:t>
        <a:bodyPr/>
        <a:lstStyle/>
        <a:p>
          <a:r>
            <a:rPr lang="en-US" sz="900" dirty="0"/>
            <a:t>Memory</a:t>
          </a:r>
        </a:p>
      </dgm:t>
    </dgm:pt>
    <dgm:pt modelId="{7F1BDA00-8032-41BA-A519-815413BF304A}" type="parTrans" cxnId="{2D3731B0-10C8-40A3-A5C4-01D01434C762}">
      <dgm:prSet/>
      <dgm:spPr/>
      <dgm:t>
        <a:bodyPr/>
        <a:lstStyle/>
        <a:p>
          <a:endParaRPr lang="en-US" sz="1800"/>
        </a:p>
      </dgm:t>
    </dgm:pt>
    <dgm:pt modelId="{C810D017-8790-493B-B944-29844CE00187}" type="sibTrans" cxnId="{2D3731B0-10C8-40A3-A5C4-01D01434C762}">
      <dgm:prSet/>
      <dgm:spPr/>
      <dgm:t>
        <a:bodyPr/>
        <a:lstStyle/>
        <a:p>
          <a:endParaRPr lang="en-US" sz="1800"/>
        </a:p>
      </dgm:t>
    </dgm:pt>
    <dgm:pt modelId="{367EC70D-3259-49F3-80C6-ECEC569F6218}">
      <dgm:prSet phldrT="[Text]" custT="1"/>
      <dgm:spPr/>
      <dgm:t>
        <a:bodyPr/>
        <a:lstStyle/>
        <a:p>
          <a:r>
            <a:rPr lang="en-US" sz="900" dirty="0"/>
            <a:t>CPU</a:t>
          </a:r>
        </a:p>
      </dgm:t>
    </dgm:pt>
    <dgm:pt modelId="{27B9CE7B-10D4-45B8-8833-82EC7FA50187}" type="parTrans" cxnId="{B93AE24E-CAB8-4142-A232-0B5299ED213F}">
      <dgm:prSet/>
      <dgm:spPr/>
      <dgm:t>
        <a:bodyPr/>
        <a:lstStyle/>
        <a:p>
          <a:endParaRPr lang="en-US" sz="1800"/>
        </a:p>
      </dgm:t>
    </dgm:pt>
    <dgm:pt modelId="{9679DAB6-2FE9-4491-8C76-719B0DAE573A}" type="sibTrans" cxnId="{B93AE24E-CAB8-4142-A232-0B5299ED213F}">
      <dgm:prSet/>
      <dgm:spPr/>
      <dgm:t>
        <a:bodyPr/>
        <a:lstStyle/>
        <a:p>
          <a:endParaRPr lang="en-US" sz="1800"/>
        </a:p>
      </dgm:t>
    </dgm:pt>
    <dgm:pt modelId="{9E4034AD-6528-4933-AAF8-6BCF227BD947}">
      <dgm:prSet phldrT="[Text]" custT="1"/>
      <dgm:spPr/>
      <dgm:t>
        <a:bodyPr/>
        <a:lstStyle/>
        <a:p>
          <a:r>
            <a:rPr lang="en-US" sz="900" dirty="0"/>
            <a:t>Network</a:t>
          </a:r>
        </a:p>
      </dgm:t>
    </dgm:pt>
    <dgm:pt modelId="{8797A753-9813-4946-BDF6-4D466ECA1D90}" type="parTrans" cxnId="{531FBE0C-7D99-49B1-94A6-D77213573964}">
      <dgm:prSet/>
      <dgm:spPr/>
      <dgm:t>
        <a:bodyPr/>
        <a:lstStyle/>
        <a:p>
          <a:endParaRPr lang="en-US" sz="1800"/>
        </a:p>
      </dgm:t>
    </dgm:pt>
    <dgm:pt modelId="{C5DC8D24-11F5-4585-B7CC-8DFA4C443D47}" type="sibTrans" cxnId="{531FBE0C-7D99-49B1-94A6-D77213573964}">
      <dgm:prSet/>
      <dgm:spPr/>
      <dgm:t>
        <a:bodyPr/>
        <a:lstStyle/>
        <a:p>
          <a:endParaRPr lang="en-US" sz="1800"/>
        </a:p>
      </dgm:t>
    </dgm:pt>
    <dgm:pt modelId="{CA527302-9628-44B1-8489-8F5AA215E3E5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Software</a:t>
          </a:r>
        </a:p>
      </dgm:t>
    </dgm:pt>
    <dgm:pt modelId="{096CD5EC-A639-45F3-99C4-8AF95B3FC343}" type="parTrans" cxnId="{79B96C42-122C-4198-A31C-1D441591FE7B}">
      <dgm:prSet/>
      <dgm:spPr/>
      <dgm:t>
        <a:bodyPr/>
        <a:lstStyle/>
        <a:p>
          <a:endParaRPr lang="en-US" sz="1800"/>
        </a:p>
      </dgm:t>
    </dgm:pt>
    <dgm:pt modelId="{11848606-827D-4F72-8527-AC48C2D506D1}" type="sibTrans" cxnId="{79B96C42-122C-4198-A31C-1D441591FE7B}">
      <dgm:prSet/>
      <dgm:spPr/>
      <dgm:t>
        <a:bodyPr/>
        <a:lstStyle/>
        <a:p>
          <a:endParaRPr lang="en-US" sz="1800"/>
        </a:p>
      </dgm:t>
    </dgm:pt>
    <dgm:pt modelId="{2E7E21C9-2EF6-41B0-B8BC-F7C7782F0BC2}">
      <dgm:prSet phldrT="[Text]" custT="1"/>
      <dgm:spPr/>
      <dgm:t>
        <a:bodyPr/>
        <a:lstStyle/>
        <a:p>
          <a:r>
            <a:rPr lang="en-US" sz="1000" dirty="0"/>
            <a:t>Application</a:t>
          </a:r>
        </a:p>
      </dgm:t>
    </dgm:pt>
    <dgm:pt modelId="{FBDA6A90-BA81-4C52-B052-2266CBFB2B3B}" type="parTrans" cxnId="{D515011F-75A9-458D-8AB6-934F6307B95E}">
      <dgm:prSet/>
      <dgm:spPr/>
      <dgm:t>
        <a:bodyPr/>
        <a:lstStyle/>
        <a:p>
          <a:endParaRPr lang="en-US" sz="1800"/>
        </a:p>
      </dgm:t>
    </dgm:pt>
    <dgm:pt modelId="{90EE808D-DE61-439E-BD26-16B0F932DB29}" type="sibTrans" cxnId="{D515011F-75A9-458D-8AB6-934F6307B95E}">
      <dgm:prSet/>
      <dgm:spPr/>
      <dgm:t>
        <a:bodyPr/>
        <a:lstStyle/>
        <a:p>
          <a:endParaRPr lang="en-US" sz="1800"/>
        </a:p>
      </dgm:t>
    </dgm:pt>
    <dgm:pt modelId="{114B9B35-653B-4023-822F-83A4FF29C82A}">
      <dgm:prSet phldrT="[Text]" custT="1"/>
      <dgm:spPr/>
      <dgm:t>
        <a:bodyPr/>
        <a:lstStyle/>
        <a:p>
          <a:r>
            <a:rPr lang="en-US" sz="1050" dirty="0"/>
            <a:t>Cloud</a:t>
          </a:r>
        </a:p>
        <a:p>
          <a:r>
            <a:rPr lang="en-US" sz="1050" dirty="0"/>
            <a:t>Layer</a:t>
          </a:r>
        </a:p>
      </dgm:t>
    </dgm:pt>
    <dgm:pt modelId="{DFB425C7-6CDF-4E80-9CDE-837246306FEE}" type="parTrans" cxnId="{0615002B-AB87-4277-9BE0-68223C5CC554}">
      <dgm:prSet/>
      <dgm:spPr/>
      <dgm:t>
        <a:bodyPr/>
        <a:lstStyle/>
        <a:p>
          <a:endParaRPr lang="en-US" sz="1800"/>
        </a:p>
      </dgm:t>
    </dgm:pt>
    <dgm:pt modelId="{A021FBF8-7712-45F9-B525-5B5BC351B981}" type="sibTrans" cxnId="{0615002B-AB87-4277-9BE0-68223C5CC554}">
      <dgm:prSet/>
      <dgm:spPr/>
      <dgm:t>
        <a:bodyPr/>
        <a:lstStyle/>
        <a:p>
          <a:endParaRPr lang="en-US" sz="1800"/>
        </a:p>
      </dgm:t>
    </dgm:pt>
    <dgm:pt modelId="{2298669C-B615-483C-AEA6-B8E19C80C420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User Experience</a:t>
          </a:r>
        </a:p>
      </dgm:t>
    </dgm:pt>
    <dgm:pt modelId="{3E52976F-326C-4E62-9908-E0340B0B31F2}" type="parTrans" cxnId="{30B50948-64D9-46C8-8400-D959D6B0040B}">
      <dgm:prSet/>
      <dgm:spPr/>
      <dgm:t>
        <a:bodyPr/>
        <a:lstStyle/>
        <a:p>
          <a:endParaRPr lang="en-US" sz="1800"/>
        </a:p>
      </dgm:t>
    </dgm:pt>
    <dgm:pt modelId="{7882922B-6DF0-4E0A-AD17-3C9E1E6487F6}" type="sibTrans" cxnId="{30B50948-64D9-46C8-8400-D959D6B0040B}">
      <dgm:prSet/>
      <dgm:spPr/>
      <dgm:t>
        <a:bodyPr/>
        <a:lstStyle/>
        <a:p>
          <a:endParaRPr lang="en-US" sz="1800"/>
        </a:p>
      </dgm:t>
    </dgm:pt>
    <dgm:pt modelId="{F402F517-734C-48CA-92D4-2481AB3790A3}">
      <dgm:prSet phldrT="[Text]" custT="1"/>
      <dgm:spPr/>
      <dgm:t>
        <a:bodyPr/>
        <a:lstStyle/>
        <a:p>
          <a:r>
            <a:rPr lang="en-US" sz="1100" dirty="0"/>
            <a:t>Performance</a:t>
          </a:r>
        </a:p>
      </dgm:t>
    </dgm:pt>
    <dgm:pt modelId="{30A320B8-77E3-42F2-9925-43B6016A71BE}" type="parTrans" cxnId="{351D569A-714F-4ECE-8E5C-AFFB981EFABD}">
      <dgm:prSet/>
      <dgm:spPr/>
      <dgm:t>
        <a:bodyPr/>
        <a:lstStyle/>
        <a:p>
          <a:endParaRPr lang="en-US" sz="1800"/>
        </a:p>
      </dgm:t>
    </dgm:pt>
    <dgm:pt modelId="{CDD96D34-34B1-4A9E-9A90-8D09AC1842AF}" type="sibTrans" cxnId="{351D569A-714F-4ECE-8E5C-AFFB981EFABD}">
      <dgm:prSet/>
      <dgm:spPr/>
      <dgm:t>
        <a:bodyPr/>
        <a:lstStyle/>
        <a:p>
          <a:endParaRPr lang="en-US" sz="1800"/>
        </a:p>
      </dgm:t>
    </dgm:pt>
    <dgm:pt modelId="{9A3AC342-C4EB-4E07-BE69-9A8732B11226}">
      <dgm:prSet phldrT="[Text]" custT="1"/>
      <dgm:spPr/>
      <dgm:t>
        <a:bodyPr/>
        <a:lstStyle/>
        <a:p>
          <a:r>
            <a:rPr lang="en-US" sz="900" dirty="0"/>
            <a:t>Storage</a:t>
          </a:r>
        </a:p>
      </dgm:t>
    </dgm:pt>
    <dgm:pt modelId="{7774A723-2036-4E65-9727-6FAED7764D25}" type="parTrans" cxnId="{039B2F04-FBAD-4D2A-A026-3B805B85C042}">
      <dgm:prSet/>
      <dgm:spPr/>
      <dgm:t>
        <a:bodyPr/>
        <a:lstStyle/>
        <a:p>
          <a:endParaRPr lang="en-US"/>
        </a:p>
      </dgm:t>
    </dgm:pt>
    <dgm:pt modelId="{8A753CB2-7173-4886-889B-E673E3395F7D}" type="sibTrans" cxnId="{039B2F04-FBAD-4D2A-A026-3B805B85C042}">
      <dgm:prSet/>
      <dgm:spPr/>
      <dgm:t>
        <a:bodyPr/>
        <a:lstStyle/>
        <a:p>
          <a:endParaRPr lang="en-US"/>
        </a:p>
      </dgm:t>
    </dgm:pt>
    <dgm:pt modelId="{2B476BEE-4935-4508-9AC5-E81909EB4B22}">
      <dgm:prSet phldrT="[Text]" custT="1"/>
      <dgm:spPr/>
      <dgm:t>
        <a:bodyPr/>
        <a:lstStyle/>
        <a:p>
          <a:r>
            <a:rPr lang="en-US" sz="1400" dirty="0">
              <a:solidFill>
                <a:schemeClr val="bg1">
                  <a:lumMod val="75000"/>
                </a:schemeClr>
              </a:solidFill>
            </a:rPr>
            <a:t>Hardware</a:t>
          </a:r>
        </a:p>
      </dgm:t>
    </dgm:pt>
    <dgm:pt modelId="{2C0EE9BA-43B4-441B-854A-A2FA0C777663}" type="sibTrans" cxnId="{9B48756F-DCCA-4951-AED0-34580F367603}">
      <dgm:prSet/>
      <dgm:spPr/>
      <dgm:t>
        <a:bodyPr/>
        <a:lstStyle/>
        <a:p>
          <a:endParaRPr lang="en-US" sz="1800"/>
        </a:p>
      </dgm:t>
    </dgm:pt>
    <dgm:pt modelId="{6033E79A-4E31-4D30-9836-B58CE9145111}" type="parTrans" cxnId="{9B48756F-DCCA-4951-AED0-34580F367603}">
      <dgm:prSet/>
      <dgm:spPr/>
      <dgm:t>
        <a:bodyPr/>
        <a:lstStyle/>
        <a:p>
          <a:endParaRPr lang="en-US" sz="1800"/>
        </a:p>
      </dgm:t>
    </dgm:pt>
    <dgm:pt modelId="{F83C095B-0A74-43DB-A08A-3E028D5E9AB9}" type="pres">
      <dgm:prSet presAssocID="{A41D5037-01DA-4048-B825-E6C6C954436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ED5991-52FC-4C62-AB67-307CDAE4A25B}" type="pres">
      <dgm:prSet presAssocID="{A41D5037-01DA-4048-B825-E6C6C9544365}" presName="arc1" presStyleLbl="node1" presStyleIdx="0" presStyleCnt="4"/>
      <dgm:spPr/>
    </dgm:pt>
    <dgm:pt modelId="{494B78F8-79E2-4A9A-BCEB-243692B8FEA6}" type="pres">
      <dgm:prSet presAssocID="{A41D5037-01DA-4048-B825-E6C6C9544365}" presName="arc3" presStyleLbl="node1" presStyleIdx="1" presStyleCnt="4"/>
      <dgm:spPr/>
    </dgm:pt>
    <dgm:pt modelId="{7471DA1A-AE4B-4FCC-A102-0F0E2E837BC2}" type="pres">
      <dgm:prSet presAssocID="{A41D5037-01DA-4048-B825-E6C6C9544365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B06A4-7DFB-465E-B880-91E62E36DF0F}" type="pres">
      <dgm:prSet presAssocID="{A41D5037-01DA-4048-B825-E6C6C9544365}" presName="arc2" presStyleLbl="node1" presStyleIdx="2" presStyleCnt="4"/>
      <dgm:spPr/>
    </dgm:pt>
    <dgm:pt modelId="{16FC639A-FE82-41A9-9027-25F5FE636195}" type="pres">
      <dgm:prSet presAssocID="{A41D5037-01DA-4048-B825-E6C6C9544365}" presName="arc4" presStyleLbl="node1" presStyleIdx="3" presStyleCnt="4"/>
      <dgm:spPr/>
    </dgm:pt>
    <dgm:pt modelId="{829E2EF2-034A-4C0F-90BC-5BEA21A438D6}" type="pres">
      <dgm:prSet presAssocID="{A41D5037-01DA-4048-B825-E6C6C9544365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E6B6D-DD5E-41C9-917E-59D06FE7597E}" type="pres">
      <dgm:prSet presAssocID="{A41D5037-01DA-4048-B825-E6C6C9544365}" presName="middleComposite" presStyleCnt="0"/>
      <dgm:spPr/>
    </dgm:pt>
    <dgm:pt modelId="{13FFD141-16CB-4190-A533-1E1AED5DF902}" type="pres">
      <dgm:prSet presAssocID="{2E7E21C9-2EF6-41B0-B8BC-F7C7782F0BC2}" presName="circ1" presStyleLbl="vennNode1" presStyleIdx="0" presStyleCnt="11" custScaleX="108867"/>
      <dgm:spPr/>
      <dgm:t>
        <a:bodyPr/>
        <a:lstStyle/>
        <a:p>
          <a:endParaRPr lang="en-US"/>
        </a:p>
      </dgm:t>
    </dgm:pt>
    <dgm:pt modelId="{80E38B54-DE83-4CE2-8BA0-ED4DD2C09E16}" type="pres">
      <dgm:prSet presAssocID="{2E7E21C9-2EF6-41B0-B8BC-F7C7782F0BC2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C7DD87-9981-4C28-A80F-EA730839B0ED}" type="pres">
      <dgm:prSet presAssocID="{114B9B35-653B-4023-822F-83A4FF29C82A}" presName="circ2" presStyleLbl="vennNode1" presStyleIdx="1" presStyleCnt="11"/>
      <dgm:spPr/>
      <dgm:t>
        <a:bodyPr/>
        <a:lstStyle/>
        <a:p>
          <a:endParaRPr lang="en-US"/>
        </a:p>
      </dgm:t>
    </dgm:pt>
    <dgm:pt modelId="{1B0E8AA5-87CB-4B42-B374-87323742D07D}" type="pres">
      <dgm:prSet presAssocID="{114B9B35-653B-4023-822F-83A4FF29C82A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5B890C-3FCE-40D2-8746-C44A861EC2E3}" type="pres">
      <dgm:prSet presAssocID="{A41D5037-01DA-4048-B825-E6C6C9544365}" presName="leftComposite" presStyleCnt="0"/>
      <dgm:spPr/>
    </dgm:pt>
    <dgm:pt modelId="{A03D1657-5CD1-47AB-8393-643233DCE1B4}" type="pres">
      <dgm:prSet presAssocID="{8AF8C130-AC71-42C9-9C9A-922EF74E2217}" presName="childText1_1" presStyleLbl="vennNode1" presStyleIdx="2" presStyleCnt="11" custScaleX="107621" custScaleY="984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98E786-AB46-4059-A080-193EE0933A17}" type="pres">
      <dgm:prSet presAssocID="{8AF8C130-AC71-42C9-9C9A-922EF74E2217}" presName="ellipse1" presStyleLbl="vennNode1" presStyleIdx="3" presStyleCnt="11"/>
      <dgm:spPr/>
    </dgm:pt>
    <dgm:pt modelId="{58170522-032F-4D0A-8A5D-7E0D86A949EA}" type="pres">
      <dgm:prSet presAssocID="{8AF8C130-AC71-42C9-9C9A-922EF74E2217}" presName="ellipse2" presStyleLbl="vennNode1" presStyleIdx="4" presStyleCnt="11"/>
      <dgm:spPr/>
    </dgm:pt>
    <dgm:pt modelId="{C517EA75-3336-4B56-A926-068B56416A2A}" type="pres">
      <dgm:prSet presAssocID="{367EC70D-3259-49F3-80C6-ECEC569F6218}" presName="childText1_2" presStyleLbl="vennNode1" presStyleIdx="5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1D2774-8CAB-4C72-8AE8-B79FC08B3100}" type="pres">
      <dgm:prSet presAssocID="{367EC70D-3259-49F3-80C6-ECEC569F6218}" presName="ellipse3" presStyleLbl="vennNode1" presStyleIdx="6" presStyleCnt="11"/>
      <dgm:spPr/>
    </dgm:pt>
    <dgm:pt modelId="{67FEFB97-7C95-42CF-BE73-88234F313D5D}" type="pres">
      <dgm:prSet presAssocID="{9E4034AD-6528-4933-AAF8-6BCF227BD947}" presName="childText1_3" presStyleLbl="vennNode1" presStyleIdx="7" presStyleCnt="11" custScaleX="11404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9115EFA-6FB8-4717-A819-DB93036A1611}" type="pres">
      <dgm:prSet presAssocID="{9A3AC342-C4EB-4E07-BE69-9A8732B11226}" presName="childText1_4" presStyleLbl="vennNode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2E3368-575F-43BA-802B-7DD587213570}" type="pres">
      <dgm:prSet presAssocID="{9A3AC342-C4EB-4E07-BE69-9A8732B11226}" presName="ellipse4" presStyleLbl="vennNode1" presStyleIdx="9" presStyleCnt="11"/>
      <dgm:spPr/>
    </dgm:pt>
    <dgm:pt modelId="{ABCC4472-FB56-4EC5-B99C-C86BACC5B626}" type="pres">
      <dgm:prSet presAssocID="{9A3AC342-C4EB-4E07-BE69-9A8732B11226}" presName="ellipse5" presStyleLbl="vennNode1" presStyleIdx="10" presStyleCnt="11"/>
      <dgm:spPr/>
    </dgm:pt>
    <dgm:pt modelId="{98FC4206-242E-41C8-AA4F-B6AE90147627}" type="pres">
      <dgm:prSet presAssocID="{A41D5037-01DA-4048-B825-E6C6C9544365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F66F9F0-71CE-4892-94B1-8F14E6E02A26}" type="pres">
      <dgm:prSet presAssocID="{A41D5037-01DA-4048-B825-E6C6C9544365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BE1C0C-119A-4AB2-9E61-1DC075352D0C}" type="presOf" srcId="{A41D5037-01DA-4048-B825-E6C6C9544365}" destId="{F83C095B-0A74-43DB-A08A-3E028D5E9AB9}" srcOrd="0" destOrd="0" presId="urn:microsoft.com/office/officeart/2009/3/layout/PhasedProcess"/>
    <dgm:cxn modelId="{E4B1F273-763D-46E5-BE2F-76A65A5F5598}" type="presOf" srcId="{2E7E21C9-2EF6-41B0-B8BC-F7C7782F0BC2}" destId="{80E38B54-DE83-4CE2-8BA0-ED4DD2C09E16}" srcOrd="1" destOrd="0" presId="urn:microsoft.com/office/officeart/2009/3/layout/PhasedProcess"/>
    <dgm:cxn modelId="{9B48756F-DCCA-4951-AED0-34580F367603}" srcId="{A41D5037-01DA-4048-B825-E6C6C9544365}" destId="{2B476BEE-4935-4508-9AC5-E81909EB4B22}" srcOrd="0" destOrd="0" parTransId="{6033E79A-4E31-4D30-9836-B58CE9145111}" sibTransId="{2C0EE9BA-43B4-441B-854A-A2FA0C777663}"/>
    <dgm:cxn modelId="{039B2F04-FBAD-4D2A-A026-3B805B85C042}" srcId="{2B476BEE-4935-4508-9AC5-E81909EB4B22}" destId="{9A3AC342-C4EB-4E07-BE69-9A8732B11226}" srcOrd="3" destOrd="0" parTransId="{7774A723-2036-4E65-9727-6FAED7764D25}" sibTransId="{8A753CB2-7173-4886-889B-E673E3395F7D}"/>
    <dgm:cxn modelId="{94F012B9-EA1D-4837-80EC-371E40D1CCBE}" type="presOf" srcId="{CA527302-9628-44B1-8489-8F5AA215E3E5}" destId="{7471DA1A-AE4B-4FCC-A102-0F0E2E837BC2}" srcOrd="0" destOrd="0" presId="urn:microsoft.com/office/officeart/2009/3/layout/PhasedProcess"/>
    <dgm:cxn modelId="{634E1AA1-6AF5-4F6F-98A6-F2F489848CFF}" type="presOf" srcId="{9E4034AD-6528-4933-AAF8-6BCF227BD947}" destId="{67FEFB97-7C95-42CF-BE73-88234F313D5D}" srcOrd="0" destOrd="0" presId="urn:microsoft.com/office/officeart/2009/3/layout/PhasedProcess"/>
    <dgm:cxn modelId="{9E380879-51C7-40BC-9985-60528A7DA18E}" type="presOf" srcId="{9A3AC342-C4EB-4E07-BE69-9A8732B11226}" destId="{E9115EFA-6FB8-4717-A819-DB93036A1611}" srcOrd="0" destOrd="0" presId="urn:microsoft.com/office/officeart/2009/3/layout/PhasedProcess"/>
    <dgm:cxn modelId="{2D3731B0-10C8-40A3-A5C4-01D01434C762}" srcId="{2B476BEE-4935-4508-9AC5-E81909EB4B22}" destId="{8AF8C130-AC71-42C9-9C9A-922EF74E2217}" srcOrd="0" destOrd="0" parTransId="{7F1BDA00-8032-41BA-A519-815413BF304A}" sibTransId="{C810D017-8790-493B-B944-29844CE00187}"/>
    <dgm:cxn modelId="{0615002B-AB87-4277-9BE0-68223C5CC554}" srcId="{CA527302-9628-44B1-8489-8F5AA215E3E5}" destId="{114B9B35-653B-4023-822F-83A4FF29C82A}" srcOrd="1" destOrd="0" parTransId="{DFB425C7-6CDF-4E80-9CDE-837246306FEE}" sibTransId="{A021FBF8-7712-45F9-B525-5B5BC351B981}"/>
    <dgm:cxn modelId="{4847AEED-B1DB-4B09-849B-5F02A626B8A6}" type="presOf" srcId="{114B9B35-653B-4023-822F-83A4FF29C82A}" destId="{3DC7DD87-9981-4C28-A80F-EA730839B0ED}" srcOrd="0" destOrd="0" presId="urn:microsoft.com/office/officeart/2009/3/layout/PhasedProcess"/>
    <dgm:cxn modelId="{A5416174-E7FB-444F-928B-137712BC65D5}" type="presOf" srcId="{2E7E21C9-2EF6-41B0-B8BC-F7C7782F0BC2}" destId="{13FFD141-16CB-4190-A533-1E1AED5DF902}" srcOrd="0" destOrd="0" presId="urn:microsoft.com/office/officeart/2009/3/layout/PhasedProcess"/>
    <dgm:cxn modelId="{B93AE24E-CAB8-4142-A232-0B5299ED213F}" srcId="{2B476BEE-4935-4508-9AC5-E81909EB4B22}" destId="{367EC70D-3259-49F3-80C6-ECEC569F6218}" srcOrd="1" destOrd="0" parTransId="{27B9CE7B-10D4-45B8-8833-82EC7FA50187}" sibTransId="{9679DAB6-2FE9-4491-8C76-719B0DAE573A}"/>
    <dgm:cxn modelId="{A1C5D1D2-CCB8-4715-B530-9AFF7D326A3D}" type="presOf" srcId="{114B9B35-653B-4023-822F-83A4FF29C82A}" destId="{1B0E8AA5-87CB-4B42-B374-87323742D07D}" srcOrd="1" destOrd="0" presId="urn:microsoft.com/office/officeart/2009/3/layout/PhasedProcess"/>
    <dgm:cxn modelId="{30B50948-64D9-46C8-8400-D959D6B0040B}" srcId="{A41D5037-01DA-4048-B825-E6C6C9544365}" destId="{2298669C-B615-483C-AEA6-B8E19C80C420}" srcOrd="2" destOrd="0" parTransId="{3E52976F-326C-4E62-9908-E0340B0B31F2}" sibTransId="{7882922B-6DF0-4E0A-AD17-3C9E1E6487F6}"/>
    <dgm:cxn modelId="{43AD0453-3C19-4EF3-916B-F94BF6E95CBA}" type="presOf" srcId="{2298669C-B615-483C-AEA6-B8E19C80C420}" destId="{829E2EF2-034A-4C0F-90BC-5BEA21A438D6}" srcOrd="0" destOrd="0" presId="urn:microsoft.com/office/officeart/2009/3/layout/PhasedProcess"/>
    <dgm:cxn modelId="{783A78F5-0916-4C6A-9CAA-506385C70C6D}" type="presOf" srcId="{F402F517-734C-48CA-92D4-2481AB3790A3}" destId="{98FC4206-242E-41C8-AA4F-B6AE90147627}" srcOrd="0" destOrd="0" presId="urn:microsoft.com/office/officeart/2009/3/layout/PhasedProcess"/>
    <dgm:cxn modelId="{79B96C42-122C-4198-A31C-1D441591FE7B}" srcId="{A41D5037-01DA-4048-B825-E6C6C9544365}" destId="{CA527302-9628-44B1-8489-8F5AA215E3E5}" srcOrd="1" destOrd="0" parTransId="{096CD5EC-A639-45F3-99C4-8AF95B3FC343}" sibTransId="{11848606-827D-4F72-8527-AC48C2D506D1}"/>
    <dgm:cxn modelId="{351D569A-714F-4ECE-8E5C-AFFB981EFABD}" srcId="{2298669C-B615-483C-AEA6-B8E19C80C420}" destId="{F402F517-734C-48CA-92D4-2481AB3790A3}" srcOrd="0" destOrd="0" parTransId="{30A320B8-77E3-42F2-9925-43B6016A71BE}" sibTransId="{CDD96D34-34B1-4A9E-9A90-8D09AC1842AF}"/>
    <dgm:cxn modelId="{531FBE0C-7D99-49B1-94A6-D77213573964}" srcId="{2B476BEE-4935-4508-9AC5-E81909EB4B22}" destId="{9E4034AD-6528-4933-AAF8-6BCF227BD947}" srcOrd="2" destOrd="0" parTransId="{8797A753-9813-4946-BDF6-4D466ECA1D90}" sibTransId="{C5DC8D24-11F5-4585-B7CC-8DFA4C443D47}"/>
    <dgm:cxn modelId="{4555696F-D0B8-4E4C-B921-89DA0C8CBD22}" type="presOf" srcId="{8AF8C130-AC71-42C9-9C9A-922EF74E2217}" destId="{A03D1657-5CD1-47AB-8393-643233DCE1B4}" srcOrd="0" destOrd="0" presId="urn:microsoft.com/office/officeart/2009/3/layout/PhasedProcess"/>
    <dgm:cxn modelId="{D515011F-75A9-458D-8AB6-934F6307B95E}" srcId="{CA527302-9628-44B1-8489-8F5AA215E3E5}" destId="{2E7E21C9-2EF6-41B0-B8BC-F7C7782F0BC2}" srcOrd="0" destOrd="0" parTransId="{FBDA6A90-BA81-4C52-B052-2266CBFB2B3B}" sibTransId="{90EE808D-DE61-439E-BD26-16B0F932DB29}"/>
    <dgm:cxn modelId="{C4F4FD90-5984-4A51-9177-C36DCB164D7B}" type="presOf" srcId="{2B476BEE-4935-4508-9AC5-E81909EB4B22}" destId="{EF66F9F0-71CE-4892-94B1-8F14E6E02A26}" srcOrd="0" destOrd="0" presId="urn:microsoft.com/office/officeart/2009/3/layout/PhasedProcess"/>
    <dgm:cxn modelId="{37E68EC7-C666-469D-A93A-18B0C333EA2B}" type="presOf" srcId="{367EC70D-3259-49F3-80C6-ECEC569F6218}" destId="{C517EA75-3336-4B56-A926-068B56416A2A}" srcOrd="0" destOrd="0" presId="urn:microsoft.com/office/officeart/2009/3/layout/PhasedProcess"/>
    <dgm:cxn modelId="{F189823D-5DD5-4814-915B-0265F82A9829}" type="presParOf" srcId="{F83C095B-0A74-43DB-A08A-3E028D5E9AB9}" destId="{BEED5991-52FC-4C62-AB67-307CDAE4A25B}" srcOrd="0" destOrd="0" presId="urn:microsoft.com/office/officeart/2009/3/layout/PhasedProcess"/>
    <dgm:cxn modelId="{C91DABD8-5019-47F8-94B7-E90A7B45BD57}" type="presParOf" srcId="{F83C095B-0A74-43DB-A08A-3E028D5E9AB9}" destId="{494B78F8-79E2-4A9A-BCEB-243692B8FEA6}" srcOrd="1" destOrd="0" presId="urn:microsoft.com/office/officeart/2009/3/layout/PhasedProcess"/>
    <dgm:cxn modelId="{3E1A2DCB-5511-47F5-BD24-230ED3B2FC8E}" type="presParOf" srcId="{F83C095B-0A74-43DB-A08A-3E028D5E9AB9}" destId="{7471DA1A-AE4B-4FCC-A102-0F0E2E837BC2}" srcOrd="2" destOrd="0" presId="urn:microsoft.com/office/officeart/2009/3/layout/PhasedProcess"/>
    <dgm:cxn modelId="{00B71B28-587E-4F1B-9BA0-4F2AE5DADC5A}" type="presParOf" srcId="{F83C095B-0A74-43DB-A08A-3E028D5E9AB9}" destId="{DADB06A4-7DFB-465E-B880-91E62E36DF0F}" srcOrd="3" destOrd="0" presId="urn:microsoft.com/office/officeart/2009/3/layout/PhasedProcess"/>
    <dgm:cxn modelId="{BF04F8F3-8FAE-49A4-9AF5-F5E6D1660ACC}" type="presParOf" srcId="{F83C095B-0A74-43DB-A08A-3E028D5E9AB9}" destId="{16FC639A-FE82-41A9-9027-25F5FE636195}" srcOrd="4" destOrd="0" presId="urn:microsoft.com/office/officeart/2009/3/layout/PhasedProcess"/>
    <dgm:cxn modelId="{4ABC5B0A-EB7A-48FA-BD6B-47CE2704A3E6}" type="presParOf" srcId="{F83C095B-0A74-43DB-A08A-3E028D5E9AB9}" destId="{829E2EF2-034A-4C0F-90BC-5BEA21A438D6}" srcOrd="5" destOrd="0" presId="urn:microsoft.com/office/officeart/2009/3/layout/PhasedProcess"/>
    <dgm:cxn modelId="{A613D3FF-34E8-4423-BE05-62B58E1E09C4}" type="presParOf" srcId="{F83C095B-0A74-43DB-A08A-3E028D5E9AB9}" destId="{64CE6B6D-DD5E-41C9-917E-59D06FE7597E}" srcOrd="6" destOrd="0" presId="urn:microsoft.com/office/officeart/2009/3/layout/PhasedProcess"/>
    <dgm:cxn modelId="{0099BE71-753E-4F45-9E76-9F8D325C1CF9}" type="presParOf" srcId="{64CE6B6D-DD5E-41C9-917E-59D06FE7597E}" destId="{13FFD141-16CB-4190-A533-1E1AED5DF902}" srcOrd="0" destOrd="0" presId="urn:microsoft.com/office/officeart/2009/3/layout/PhasedProcess"/>
    <dgm:cxn modelId="{2B064FE7-3FC6-4FCD-97C6-719938D236D7}" type="presParOf" srcId="{64CE6B6D-DD5E-41C9-917E-59D06FE7597E}" destId="{80E38B54-DE83-4CE2-8BA0-ED4DD2C09E16}" srcOrd="1" destOrd="0" presId="urn:microsoft.com/office/officeart/2009/3/layout/PhasedProcess"/>
    <dgm:cxn modelId="{C6F07937-C958-4D77-9876-1CC5FA371F83}" type="presParOf" srcId="{64CE6B6D-DD5E-41C9-917E-59D06FE7597E}" destId="{3DC7DD87-9981-4C28-A80F-EA730839B0ED}" srcOrd="2" destOrd="0" presId="urn:microsoft.com/office/officeart/2009/3/layout/PhasedProcess"/>
    <dgm:cxn modelId="{D4AF8436-8CCB-455F-B2B3-A8476EB0BA1D}" type="presParOf" srcId="{64CE6B6D-DD5E-41C9-917E-59D06FE7597E}" destId="{1B0E8AA5-87CB-4B42-B374-87323742D07D}" srcOrd="3" destOrd="0" presId="urn:microsoft.com/office/officeart/2009/3/layout/PhasedProcess"/>
    <dgm:cxn modelId="{28618763-DED3-48CD-8B92-4E99228B8D31}" type="presParOf" srcId="{F83C095B-0A74-43DB-A08A-3E028D5E9AB9}" destId="{355B890C-3FCE-40D2-8746-C44A861EC2E3}" srcOrd="7" destOrd="0" presId="urn:microsoft.com/office/officeart/2009/3/layout/PhasedProcess"/>
    <dgm:cxn modelId="{5F8B09A6-C7FC-43A2-8365-42C015A18B6E}" type="presParOf" srcId="{355B890C-3FCE-40D2-8746-C44A861EC2E3}" destId="{A03D1657-5CD1-47AB-8393-643233DCE1B4}" srcOrd="0" destOrd="0" presId="urn:microsoft.com/office/officeart/2009/3/layout/PhasedProcess"/>
    <dgm:cxn modelId="{4C773EE7-93A9-4596-8037-457296A9F17C}" type="presParOf" srcId="{355B890C-3FCE-40D2-8746-C44A861EC2E3}" destId="{9A98E786-AB46-4059-A080-193EE0933A17}" srcOrd="1" destOrd="0" presId="urn:microsoft.com/office/officeart/2009/3/layout/PhasedProcess"/>
    <dgm:cxn modelId="{7D710B82-6A3C-4E52-9EAB-C8A096CB3FC7}" type="presParOf" srcId="{355B890C-3FCE-40D2-8746-C44A861EC2E3}" destId="{58170522-032F-4D0A-8A5D-7E0D86A949EA}" srcOrd="2" destOrd="0" presId="urn:microsoft.com/office/officeart/2009/3/layout/PhasedProcess"/>
    <dgm:cxn modelId="{159DE0DB-FB5D-4409-A153-12E604F0AC88}" type="presParOf" srcId="{355B890C-3FCE-40D2-8746-C44A861EC2E3}" destId="{C517EA75-3336-4B56-A926-068B56416A2A}" srcOrd="3" destOrd="0" presId="urn:microsoft.com/office/officeart/2009/3/layout/PhasedProcess"/>
    <dgm:cxn modelId="{51A19636-2056-42A2-8920-6211E10CC985}" type="presParOf" srcId="{355B890C-3FCE-40D2-8746-C44A861EC2E3}" destId="{431D2774-8CAB-4C72-8AE8-B79FC08B3100}" srcOrd="4" destOrd="0" presId="urn:microsoft.com/office/officeart/2009/3/layout/PhasedProcess"/>
    <dgm:cxn modelId="{D9B0204C-C186-424A-AC67-CE23985BB889}" type="presParOf" srcId="{355B890C-3FCE-40D2-8746-C44A861EC2E3}" destId="{67FEFB97-7C95-42CF-BE73-88234F313D5D}" srcOrd="5" destOrd="0" presId="urn:microsoft.com/office/officeart/2009/3/layout/PhasedProcess"/>
    <dgm:cxn modelId="{D12DBCA9-B71F-4C7F-B00E-B8CDA837920F}" type="presParOf" srcId="{355B890C-3FCE-40D2-8746-C44A861EC2E3}" destId="{E9115EFA-6FB8-4717-A819-DB93036A1611}" srcOrd="6" destOrd="0" presId="urn:microsoft.com/office/officeart/2009/3/layout/PhasedProcess"/>
    <dgm:cxn modelId="{CCF7711E-AE39-45F4-8EDD-E208E8864C85}" type="presParOf" srcId="{355B890C-3FCE-40D2-8746-C44A861EC2E3}" destId="{DF2E3368-575F-43BA-802B-7DD587213570}" srcOrd="7" destOrd="0" presId="urn:microsoft.com/office/officeart/2009/3/layout/PhasedProcess"/>
    <dgm:cxn modelId="{84705ACC-CCAC-4F16-B8C0-C2BDD259303D}" type="presParOf" srcId="{355B890C-3FCE-40D2-8746-C44A861EC2E3}" destId="{ABCC4472-FB56-4EC5-B99C-C86BACC5B626}" srcOrd="8" destOrd="0" presId="urn:microsoft.com/office/officeart/2009/3/layout/PhasedProcess"/>
    <dgm:cxn modelId="{3F4121BE-8B2A-4429-AAD7-08B263D05E9C}" type="presParOf" srcId="{F83C095B-0A74-43DB-A08A-3E028D5E9AB9}" destId="{98FC4206-242E-41C8-AA4F-B6AE90147627}" srcOrd="8" destOrd="0" presId="urn:microsoft.com/office/officeart/2009/3/layout/PhasedProcess"/>
    <dgm:cxn modelId="{0CC636DD-EB5B-4A62-B903-FB680AA2583E}" type="presParOf" srcId="{F83C095B-0A74-43DB-A08A-3E028D5E9AB9}" destId="{EF66F9F0-71CE-4892-94B1-8F14E6E02A2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8BADE-A621-4E19-8423-5F344DEED120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8C38C-DE75-4898-B792-321EA1F7323A}">
      <dgm:prSet phldrT="[Text]"/>
      <dgm:spPr>
        <a:xfrm>
          <a:off x="92849" y="1175124"/>
          <a:ext cx="1312114" cy="432401"/>
        </a:xfrm>
        <a:solidFill>
          <a:schemeClr val="accent1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Instrument &amp; Monitor</a:t>
          </a:r>
        </a:p>
      </dgm:t>
    </dgm:pt>
    <dgm:pt modelId="{564FAF69-D05F-432A-BC1F-EA2D0FDB8C3A}" type="parTrans" cxnId="{362C2CB8-7FBD-4124-8E24-0FDBB4E3244C}">
      <dgm:prSet/>
      <dgm:spPr/>
      <dgm:t>
        <a:bodyPr/>
        <a:lstStyle/>
        <a:p>
          <a:endParaRPr lang="en-US"/>
        </a:p>
      </dgm:t>
    </dgm:pt>
    <dgm:pt modelId="{4CBF072D-8FBE-4DB6-BF57-91184168EB98}" type="sibTrans" cxnId="{362C2CB8-7FBD-4124-8E24-0FDBB4E3244C}">
      <dgm:prSet/>
      <dgm:spPr/>
      <dgm:t>
        <a:bodyPr/>
        <a:lstStyle/>
        <a:p>
          <a:endParaRPr lang="en-US"/>
        </a:p>
      </dgm:t>
    </dgm:pt>
    <dgm:pt modelId="{11AC49F0-CEE5-42F3-B27C-758872C1835D}">
      <dgm:prSet phldrT="[Text]" custT="1"/>
      <dgm:spPr>
        <a:xfrm>
          <a:off x="92849" y="2086909"/>
          <a:ext cx="1312114" cy="810109"/>
        </a:xfr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Performance &amp; Infrastructure Data Collection</a:t>
          </a:r>
        </a:p>
      </dgm:t>
    </dgm:pt>
    <dgm:pt modelId="{BB606270-F362-4F17-B136-0A72574757C6}" type="parTrans" cxnId="{33099FA5-2FA3-4F4E-8804-CF36747BD3C4}">
      <dgm:prSet/>
      <dgm:spPr/>
      <dgm:t>
        <a:bodyPr/>
        <a:lstStyle/>
        <a:p>
          <a:endParaRPr lang="en-US"/>
        </a:p>
      </dgm:t>
    </dgm:pt>
    <dgm:pt modelId="{FC01850B-4EA0-4525-8F9B-A0796BD6CBB6}" type="sibTrans" cxnId="{33099FA5-2FA3-4F4E-8804-CF36747BD3C4}">
      <dgm:prSet/>
      <dgm:spPr/>
      <dgm:t>
        <a:bodyPr/>
        <a:lstStyle/>
        <a:p>
          <a:endParaRPr lang="en-US"/>
        </a:p>
      </dgm:t>
    </dgm:pt>
    <dgm:pt modelId="{D34E00D3-ECBA-46A5-8A33-7A57246CEA95}">
      <dgm:prSet phldrT="[Text]"/>
      <dgm:spPr>
        <a:xfrm>
          <a:off x="1935257" y="926920"/>
          <a:ext cx="1313690" cy="919583"/>
        </a:xfrm>
        <a:solidFill>
          <a:schemeClr val="accent1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Raw Data Processing and Cleansing</a:t>
          </a:r>
        </a:p>
      </dgm:t>
    </dgm:pt>
    <dgm:pt modelId="{2DA7A531-80B1-4010-AF98-E0E0DD023027}" type="parTrans" cxnId="{236CF7A3-078A-4B89-94F1-F24C051CF58E}">
      <dgm:prSet/>
      <dgm:spPr/>
      <dgm:t>
        <a:bodyPr/>
        <a:lstStyle/>
        <a:p>
          <a:endParaRPr lang="en-US"/>
        </a:p>
      </dgm:t>
    </dgm:pt>
    <dgm:pt modelId="{73343882-CF80-42E6-B48E-01FB4D953BC2}" type="sibTrans" cxnId="{236CF7A3-078A-4B89-94F1-F24C051CF58E}">
      <dgm:prSet/>
      <dgm:spPr/>
      <dgm:t>
        <a:bodyPr/>
        <a:lstStyle/>
        <a:p>
          <a:endParaRPr lang="en-US"/>
        </a:p>
      </dgm:t>
    </dgm:pt>
    <dgm:pt modelId="{8C6798E6-3F36-4315-B879-415E9C4A9983}">
      <dgm:prSet phldrT="[Text]" custT="1"/>
      <dgm:spPr>
        <a:xfrm>
          <a:off x="1935257" y="2086909"/>
          <a:ext cx="1313690" cy="810109"/>
        </a:xfr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Data Preparation</a:t>
          </a:r>
        </a:p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endParaRPr lang="en-US" sz="20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E383264-623F-4952-B60D-5FC424EB6CA7}" type="parTrans" cxnId="{F56CAF26-70D1-4D5E-B35B-7DC89A0C6B2D}">
      <dgm:prSet/>
      <dgm:spPr/>
      <dgm:t>
        <a:bodyPr/>
        <a:lstStyle/>
        <a:p>
          <a:endParaRPr lang="en-US"/>
        </a:p>
      </dgm:t>
    </dgm:pt>
    <dgm:pt modelId="{8FA0E11E-7DF8-48EA-8138-24C0E7732B76}" type="sibTrans" cxnId="{F56CAF26-70D1-4D5E-B35B-7DC89A0C6B2D}">
      <dgm:prSet/>
      <dgm:spPr/>
      <dgm:t>
        <a:bodyPr/>
        <a:lstStyle/>
        <a:p>
          <a:endParaRPr lang="en-US"/>
        </a:p>
      </dgm:t>
    </dgm:pt>
    <dgm:pt modelId="{839ACD05-9C12-412F-A2D5-CF1591CAE56C}">
      <dgm:prSet phldrT="[Text]"/>
      <dgm:spPr>
        <a:xfrm>
          <a:off x="3730634" y="926920"/>
          <a:ext cx="1313690" cy="919583"/>
        </a:xfrm>
        <a:solidFill>
          <a:schemeClr val="accent1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Analytics</a:t>
          </a:r>
        </a:p>
      </dgm:t>
    </dgm:pt>
    <dgm:pt modelId="{90515C67-D541-4EE7-9AD3-9361CE4CE5E6}" type="parTrans" cxnId="{DA7B02E0-E5A6-4645-A0C6-A0EAEB325C22}">
      <dgm:prSet/>
      <dgm:spPr/>
      <dgm:t>
        <a:bodyPr/>
        <a:lstStyle/>
        <a:p>
          <a:endParaRPr lang="en-US"/>
        </a:p>
      </dgm:t>
    </dgm:pt>
    <dgm:pt modelId="{3E965261-66F8-4955-974C-C648540D9A5B}" type="sibTrans" cxnId="{DA7B02E0-E5A6-4645-A0C6-A0EAEB325C22}">
      <dgm:prSet/>
      <dgm:spPr/>
      <dgm:t>
        <a:bodyPr/>
        <a:lstStyle/>
        <a:p>
          <a:endParaRPr lang="en-US"/>
        </a:p>
      </dgm:t>
    </dgm:pt>
    <dgm:pt modelId="{CAB7B91D-86E4-4CC4-9BF8-263F9E3FD77E}">
      <dgm:prSet phldrT="[Text]" custT="1"/>
      <dgm:spPr>
        <a:xfrm>
          <a:off x="3730634" y="2086909"/>
          <a:ext cx="1313690" cy="810109"/>
        </a:xfr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Visualize, Summarize</a:t>
          </a:r>
          <a:endParaRPr lang="en-US" sz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E87AF89-1015-45BB-B7EE-D8931EB740BF}" type="parTrans" cxnId="{E964962E-7034-4B54-AB2B-023F93CC43E2}">
      <dgm:prSet/>
      <dgm:spPr/>
      <dgm:t>
        <a:bodyPr/>
        <a:lstStyle/>
        <a:p>
          <a:endParaRPr lang="en-US"/>
        </a:p>
      </dgm:t>
    </dgm:pt>
    <dgm:pt modelId="{B7C01FD1-E648-48FD-882D-F6F52848FB7F}" type="sibTrans" cxnId="{E964962E-7034-4B54-AB2B-023F93CC43E2}">
      <dgm:prSet/>
      <dgm:spPr/>
      <dgm:t>
        <a:bodyPr/>
        <a:lstStyle/>
        <a:p>
          <a:endParaRPr lang="en-US"/>
        </a:p>
      </dgm:t>
    </dgm:pt>
    <dgm:pt modelId="{EB6411E3-1AC9-4B56-AA16-0DD2EA64B863}">
      <dgm:prSet phldrT="[Text]"/>
      <dgm:spPr>
        <a:xfrm>
          <a:off x="5624538" y="861236"/>
          <a:ext cx="1116637" cy="1116637"/>
        </a:xfr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alibri"/>
              <a:ea typeface="+mn-ea"/>
              <a:cs typeface="+mn-cs"/>
            </a:rPr>
            <a:t>Feedback &amp; Learning</a:t>
          </a:r>
        </a:p>
      </dgm:t>
    </dgm:pt>
    <dgm:pt modelId="{8A1E18C7-DC7C-4A0A-82A3-E5D3F35A1054}" type="parTrans" cxnId="{92C0F94F-FFD1-47C2-AB4F-48276B05D64F}">
      <dgm:prSet/>
      <dgm:spPr/>
      <dgm:t>
        <a:bodyPr/>
        <a:lstStyle/>
        <a:p>
          <a:endParaRPr lang="en-US"/>
        </a:p>
      </dgm:t>
    </dgm:pt>
    <dgm:pt modelId="{E352614A-E10B-425E-8FD0-B50DF20DF80A}" type="sibTrans" cxnId="{92C0F94F-FFD1-47C2-AB4F-48276B05D64F}">
      <dgm:prSet/>
      <dgm:spPr/>
      <dgm:t>
        <a:bodyPr/>
        <a:lstStyle/>
        <a:p>
          <a:endParaRPr lang="en-US"/>
        </a:p>
      </dgm:t>
    </dgm:pt>
    <dgm:pt modelId="{E8F5FD04-9117-49F9-91A3-7E95CE8E2D74}">
      <dgm:prSet phldrT="[Text]" custT="1"/>
      <dgm:spPr>
        <a:xfrm>
          <a:off x="5526012" y="2086909"/>
          <a:ext cx="1313690" cy="810109"/>
        </a:xfrm>
        <a:noFill/>
        <a:ln>
          <a:noFill/>
        </a:ln>
        <a:effectLst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/>
              <a:ea typeface="+mn-ea"/>
              <a:cs typeface="+mn-cs"/>
            </a:rPr>
            <a:t>Analytic Discovery </a:t>
          </a:r>
        </a:p>
        <a:p>
          <a:endParaRPr lang="en-US" sz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D5CF163-DB91-4A25-9EE1-6DBE66CF3815}" type="parTrans" cxnId="{22DB27B9-8D74-4F94-92F4-6893272FF54D}">
      <dgm:prSet/>
      <dgm:spPr/>
      <dgm:t>
        <a:bodyPr/>
        <a:lstStyle/>
        <a:p>
          <a:endParaRPr lang="en-US"/>
        </a:p>
      </dgm:t>
    </dgm:pt>
    <dgm:pt modelId="{A9778A98-4C0E-4C63-B7E8-D0B2FD58D5FE}" type="sibTrans" cxnId="{22DB27B9-8D74-4F94-92F4-6893272FF54D}">
      <dgm:prSet/>
      <dgm:spPr/>
      <dgm:t>
        <a:bodyPr/>
        <a:lstStyle/>
        <a:p>
          <a:endParaRPr lang="en-US"/>
        </a:p>
      </dgm:t>
    </dgm:pt>
    <dgm:pt modelId="{9CE06E1A-3D11-4B1F-965E-3C72561C7D57}">
      <dgm:prSet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Automated collection of admin logs, </a:t>
          </a:r>
          <a:r>
            <a:rPr lang="en-US" sz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sar</a:t>
          </a:r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, </a:t>
          </a:r>
          <a:r>
            <a:rPr lang="en-US" sz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xentop</a:t>
          </a:r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, driver, perf, …</a:t>
          </a:r>
        </a:p>
      </dgm:t>
    </dgm:pt>
    <dgm:pt modelId="{CDAB2514-9518-4EF3-860F-EF6A7CFF3C3E}" type="parTrans" cxnId="{B25B87F9-3D7D-45F9-B456-8B2EE412DCA8}">
      <dgm:prSet/>
      <dgm:spPr/>
      <dgm:t>
        <a:bodyPr/>
        <a:lstStyle/>
        <a:p>
          <a:endParaRPr lang="en-US"/>
        </a:p>
      </dgm:t>
    </dgm:pt>
    <dgm:pt modelId="{910B5F7F-450F-4342-B7E8-A34965B2B7DF}" type="sibTrans" cxnId="{B25B87F9-3D7D-45F9-B456-8B2EE412DCA8}">
      <dgm:prSet/>
      <dgm:spPr/>
      <dgm:t>
        <a:bodyPr/>
        <a:lstStyle/>
        <a:p>
          <a:endParaRPr lang="en-US"/>
        </a:p>
      </dgm:t>
    </dgm:pt>
    <dgm:pt modelId="{DD38AADD-9C0C-4AB7-ABC2-C0B7DB099E41}">
      <dgm:prSet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Tune and extend</a:t>
          </a:r>
        </a:p>
      </dgm:t>
    </dgm:pt>
    <dgm:pt modelId="{CB7D95DE-DE23-41E2-8AEB-3E4859A87C53}" type="parTrans" cxnId="{16C47B60-4244-4481-A502-67B66D9769A8}">
      <dgm:prSet/>
      <dgm:spPr/>
      <dgm:t>
        <a:bodyPr/>
        <a:lstStyle/>
        <a:p>
          <a:endParaRPr lang="en-US"/>
        </a:p>
      </dgm:t>
    </dgm:pt>
    <dgm:pt modelId="{55965383-6005-4A52-B869-34128BC8FDA3}" type="sibTrans" cxnId="{16C47B60-4244-4481-A502-67B66D9769A8}">
      <dgm:prSet/>
      <dgm:spPr/>
      <dgm:t>
        <a:bodyPr/>
        <a:lstStyle/>
        <a:p>
          <a:endParaRPr lang="en-US"/>
        </a:p>
      </dgm:t>
    </dgm:pt>
    <dgm:pt modelId="{664AEB83-0163-4680-93AE-CEF0708DAFDC}">
      <dgm:prSet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Allow data-driven inquiry via R and Shiny</a:t>
          </a:r>
        </a:p>
      </dgm:t>
    </dgm:pt>
    <dgm:pt modelId="{371B3131-CE12-4C45-82A8-4A17ECCDA001}" type="parTrans" cxnId="{3CDFA1FE-6AA0-453D-9AF3-167A01B93098}">
      <dgm:prSet/>
      <dgm:spPr/>
      <dgm:t>
        <a:bodyPr/>
        <a:lstStyle/>
        <a:p>
          <a:endParaRPr lang="en-US"/>
        </a:p>
      </dgm:t>
    </dgm:pt>
    <dgm:pt modelId="{BC63C7B4-F172-44EE-A628-F670F55C44BF}" type="sibTrans" cxnId="{3CDFA1FE-6AA0-453D-9AF3-167A01B93098}">
      <dgm:prSet/>
      <dgm:spPr/>
      <dgm:t>
        <a:bodyPr/>
        <a:lstStyle/>
        <a:p>
          <a:endParaRPr lang="en-US"/>
        </a:p>
      </dgm:t>
    </dgm:pt>
    <dgm:pt modelId="{31D15BC7-CF94-4221-9BCB-D575C761F410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Enhance our understanding of the cloud</a:t>
          </a:r>
        </a:p>
      </dgm:t>
    </dgm:pt>
    <dgm:pt modelId="{BE8A455A-5DAC-4B9A-AC8E-DA5386AACEEC}" type="parTrans" cxnId="{BCC02B62-706E-4DE4-AB53-668E18FDE966}">
      <dgm:prSet/>
      <dgm:spPr/>
      <dgm:t>
        <a:bodyPr/>
        <a:lstStyle/>
        <a:p>
          <a:endParaRPr lang="en-US"/>
        </a:p>
      </dgm:t>
    </dgm:pt>
    <dgm:pt modelId="{4DCB4C06-16AE-47F0-9A9C-55EEAA495368}" type="sibTrans" cxnId="{BCC02B62-706E-4DE4-AB53-668E18FDE966}">
      <dgm:prSet/>
      <dgm:spPr/>
      <dgm:t>
        <a:bodyPr/>
        <a:lstStyle/>
        <a:p>
          <a:endParaRPr lang="en-US"/>
        </a:p>
      </dgm:t>
    </dgm:pt>
    <dgm:pt modelId="{0250D630-0CF8-438F-B905-8EA6DAC5B5A4}">
      <dgm:prSet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Characterize cloud resource usage</a:t>
          </a:r>
        </a:p>
      </dgm:t>
    </dgm:pt>
    <dgm:pt modelId="{B89570CF-7CAB-4CFA-81BD-E407352D43C7}" type="sibTrans" cxnId="{2A5B5B1E-7B85-4CC6-A322-DBCD6F34FDEB}">
      <dgm:prSet/>
      <dgm:spPr/>
      <dgm:t>
        <a:bodyPr/>
        <a:lstStyle/>
        <a:p>
          <a:endParaRPr lang="en-US"/>
        </a:p>
      </dgm:t>
    </dgm:pt>
    <dgm:pt modelId="{0A16AB4A-8789-4B24-914D-11F9EC83857C}" type="parTrans" cxnId="{2A5B5B1E-7B85-4CC6-A322-DBCD6F34FDEB}">
      <dgm:prSet/>
      <dgm:spPr/>
      <dgm:t>
        <a:bodyPr/>
        <a:lstStyle/>
        <a:p>
          <a:endParaRPr lang="en-US"/>
        </a:p>
      </dgm:t>
    </dgm:pt>
    <dgm:pt modelId="{1F40D29B-36BD-4A5A-902D-E0BEEEF3AC72}">
      <dgm:prSet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Develop universal processing scripts</a:t>
          </a:r>
        </a:p>
      </dgm:t>
    </dgm:pt>
    <dgm:pt modelId="{EE6B7F66-6D2C-4650-B368-6E2E99E80193}" type="parTrans" cxnId="{EF152993-0852-4594-8775-6C94B886EAFA}">
      <dgm:prSet/>
      <dgm:spPr/>
      <dgm:t>
        <a:bodyPr/>
        <a:lstStyle/>
        <a:p>
          <a:endParaRPr lang="en-US"/>
        </a:p>
      </dgm:t>
    </dgm:pt>
    <dgm:pt modelId="{0269DC33-5570-4915-A799-B493851716D8}" type="sibTrans" cxnId="{EF152993-0852-4594-8775-6C94B886EAFA}">
      <dgm:prSet/>
      <dgm:spPr/>
      <dgm:t>
        <a:bodyPr/>
        <a:lstStyle/>
        <a:p>
          <a:endParaRPr lang="en-US"/>
        </a:p>
      </dgm:t>
    </dgm:pt>
    <dgm:pt modelId="{19468CEA-E671-4893-9CF1-FF0FBEF4E83F}">
      <dgm:prSet/>
      <dgm:spPr/>
      <dgm:t>
        <a:bodyPr/>
        <a:lstStyle/>
        <a:p>
          <a:endParaRPr lang="en-US" sz="12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6C1F9F2-E490-47B7-B5FE-64816376C6E3}" type="parTrans" cxnId="{495FA87D-92D7-44C7-8D7D-A4D4A28E3C82}">
      <dgm:prSet/>
      <dgm:spPr/>
      <dgm:t>
        <a:bodyPr/>
        <a:lstStyle/>
        <a:p>
          <a:endParaRPr lang="en-US"/>
        </a:p>
      </dgm:t>
    </dgm:pt>
    <dgm:pt modelId="{A3575790-DBB0-4DDC-88C2-22AD014CBED7}" type="sibTrans" cxnId="{495FA87D-92D7-44C7-8D7D-A4D4A28E3C82}">
      <dgm:prSet/>
      <dgm:spPr/>
      <dgm:t>
        <a:bodyPr/>
        <a:lstStyle/>
        <a:p>
          <a:endParaRPr lang="en-US"/>
        </a:p>
      </dgm:t>
    </dgm:pt>
    <dgm:pt modelId="{F35509AF-369A-4F86-9EC1-E84A6F293ED7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Inspire additional experimentation </a:t>
          </a:r>
        </a:p>
      </dgm:t>
    </dgm:pt>
    <dgm:pt modelId="{40CB8B63-C128-490E-B090-14E61230DAC9}" type="parTrans" cxnId="{1A428C63-AC9D-457E-8ED1-7BFC4D03570B}">
      <dgm:prSet/>
      <dgm:spPr/>
      <dgm:t>
        <a:bodyPr/>
        <a:lstStyle/>
        <a:p>
          <a:endParaRPr lang="en-US"/>
        </a:p>
      </dgm:t>
    </dgm:pt>
    <dgm:pt modelId="{0D638D76-20E3-4D5F-BCC9-05D121C1E9A4}" type="sibTrans" cxnId="{1A428C63-AC9D-457E-8ED1-7BFC4D03570B}">
      <dgm:prSet/>
      <dgm:spPr/>
      <dgm:t>
        <a:bodyPr/>
        <a:lstStyle/>
        <a:p>
          <a:endParaRPr lang="en-US"/>
        </a:p>
      </dgm:t>
    </dgm:pt>
    <dgm:pt modelId="{31456109-86A8-457B-B489-1F6A71A47196}">
      <dgm:prSet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Enables fast data processing at any time</a:t>
          </a:r>
        </a:p>
      </dgm:t>
    </dgm:pt>
    <dgm:pt modelId="{88CCD070-B9A9-4710-B5EB-88BA8ADB7AD3}" type="parTrans" cxnId="{A5AFBF74-0BAE-46A6-B856-9031EFFF7D88}">
      <dgm:prSet/>
      <dgm:spPr/>
      <dgm:t>
        <a:bodyPr/>
        <a:lstStyle/>
        <a:p>
          <a:endParaRPr lang="en-US"/>
        </a:p>
      </dgm:t>
    </dgm:pt>
    <dgm:pt modelId="{81B9FAFA-92C3-493B-90F8-C1915F85D6D0}" type="sibTrans" cxnId="{A5AFBF74-0BAE-46A6-B856-9031EFFF7D88}">
      <dgm:prSet/>
      <dgm:spPr/>
      <dgm:t>
        <a:bodyPr/>
        <a:lstStyle/>
        <a:p>
          <a:endParaRPr lang="en-US"/>
        </a:p>
      </dgm:t>
    </dgm:pt>
    <dgm:pt modelId="{28216EE6-9C32-4C6B-A948-4B3BEE87C457}">
      <dgm:prSet/>
      <dgm:spPr/>
      <dgm:t>
        <a:bodyPr/>
        <a:lstStyle/>
        <a:p>
          <a:r>
            <a:rPr lang="en-US" sz="1200" dirty="0">
              <a:solidFill>
                <a:schemeClr val="tx1"/>
              </a:solidFill>
              <a:latin typeface="Calibri"/>
              <a:ea typeface="+mn-ea"/>
              <a:cs typeface="+mn-cs"/>
            </a:rPr>
            <a:t>Anomaly detection</a:t>
          </a:r>
        </a:p>
      </dgm:t>
    </dgm:pt>
    <dgm:pt modelId="{B130B457-9D0A-42A1-983C-435F1CC595A9}" type="parTrans" cxnId="{C0370375-4FE7-4D41-BDA9-C5E66DBC44EB}">
      <dgm:prSet/>
      <dgm:spPr/>
      <dgm:t>
        <a:bodyPr/>
        <a:lstStyle/>
        <a:p>
          <a:endParaRPr lang="en-US"/>
        </a:p>
      </dgm:t>
    </dgm:pt>
    <dgm:pt modelId="{BD92C4A3-A894-457C-8D29-4596A7ED55B4}" type="sibTrans" cxnId="{C0370375-4FE7-4D41-BDA9-C5E66DBC44EB}">
      <dgm:prSet/>
      <dgm:spPr/>
      <dgm:t>
        <a:bodyPr/>
        <a:lstStyle/>
        <a:p>
          <a:endParaRPr lang="en-US"/>
        </a:p>
      </dgm:t>
    </dgm:pt>
    <dgm:pt modelId="{16EB4C5F-8F80-4684-A880-EDD7743B8D6E}" type="pres">
      <dgm:prSet presAssocID="{C6F8BADE-A621-4E19-8423-5F344DEED12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1F1528-66C8-4DC1-AE0D-BAADA29F7DE4}" type="pres">
      <dgm:prSet presAssocID="{1978C38C-DE75-4898-B792-321EA1F7323A}" presName="chaos" presStyleCnt="0"/>
      <dgm:spPr/>
    </dgm:pt>
    <dgm:pt modelId="{02BD8CC7-75C5-4007-B516-3F3CB528DACF}" type="pres">
      <dgm:prSet presAssocID="{1978C38C-DE75-4898-B792-321EA1F7323A}" presName="parTx1" presStyleLbl="revTx" presStyleIdx="0" presStyleCnt="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775BD15-F6A2-4C85-B5A6-F2B8DBF4784F}" type="pres">
      <dgm:prSet presAssocID="{1978C38C-DE75-4898-B792-321EA1F7323A}" presName="desTx1" presStyleLbl="revTx" presStyleIdx="1" presStyleCnt="7" custScaleX="134020" custScaleY="197026" custLinFactNeighborX="6193" custLinFactNeighborY="5438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710FDBB-7EB9-4E4A-A75B-3A542F876BE1}" type="pres">
      <dgm:prSet presAssocID="{1978C38C-DE75-4898-B792-321EA1F7323A}" presName="c1" presStyleLbl="node1" presStyleIdx="0" presStyleCnt="19"/>
      <dgm:spPr>
        <a:xfrm>
          <a:off x="91358" y="1043614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0493D973-D617-43F6-A9FC-EC07F463C01C}" type="pres">
      <dgm:prSet presAssocID="{1978C38C-DE75-4898-B792-321EA1F7323A}" presName="c2" presStyleLbl="node1" presStyleIdx="1" presStyleCnt="19"/>
      <dgm:spPr>
        <a:xfrm>
          <a:off x="164419" y="897492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8D260052-C17B-4CB4-9DF0-A0D8F7651349}" type="pres">
      <dgm:prSet presAssocID="{1978C38C-DE75-4898-B792-321EA1F7323A}" presName="c3" presStyleLbl="node1" presStyleIdx="2" presStyleCnt="19"/>
      <dgm:spPr>
        <a:xfrm>
          <a:off x="339765" y="926717"/>
          <a:ext cx="164014" cy="164014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7DFA09A5-4CAF-43E4-9B7D-A4989815C95F}" type="pres">
      <dgm:prSet presAssocID="{1978C38C-DE75-4898-B792-321EA1F7323A}" presName="c4" presStyleLbl="node1" presStyleIdx="3" presStyleCnt="19"/>
      <dgm:spPr>
        <a:xfrm>
          <a:off x="485887" y="765983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A9CA1880-65F3-4813-B6F5-C6F2E2644340}" type="pres">
      <dgm:prSet presAssocID="{1978C38C-DE75-4898-B792-321EA1F7323A}" presName="c5" presStyleLbl="node1" presStyleIdx="4" presStyleCnt="19"/>
      <dgm:spPr>
        <a:xfrm>
          <a:off x="675845" y="707534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E79035E2-2FFD-41B2-BD4D-3F1C92B0F99F}" type="pres">
      <dgm:prSet presAssocID="{1978C38C-DE75-4898-B792-321EA1F7323A}" presName="c6" presStyleLbl="node1" presStyleIdx="5" presStyleCnt="19"/>
      <dgm:spPr>
        <a:xfrm>
          <a:off x="909640" y="809819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416A5933-FAE9-471C-B105-BE9A5A3650F1}" type="pres">
      <dgm:prSet presAssocID="{1978C38C-DE75-4898-B792-321EA1F7323A}" presName="c7" presStyleLbl="node1" presStyleIdx="6" presStyleCnt="19"/>
      <dgm:spPr>
        <a:xfrm>
          <a:off x="1055762" y="882880"/>
          <a:ext cx="164014" cy="164014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F3A49FC3-9EAE-4AC4-8047-462346D1D05C}" type="pres">
      <dgm:prSet presAssocID="{1978C38C-DE75-4898-B792-321EA1F7323A}" presName="c8" presStyleLbl="node1" presStyleIdx="7" presStyleCnt="19"/>
      <dgm:spPr>
        <a:xfrm>
          <a:off x="1260332" y="1043614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821370CB-735A-46D2-AFB5-DB7DC7F819DE}" type="pres">
      <dgm:prSet presAssocID="{1978C38C-DE75-4898-B792-321EA1F7323A}" presName="c9" presStyleLbl="node1" presStyleIdx="8" presStyleCnt="19"/>
      <dgm:spPr>
        <a:xfrm>
          <a:off x="1348005" y="1204348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05A41983-091B-4CE6-8055-03099A9D617B}" type="pres">
      <dgm:prSet presAssocID="{1978C38C-DE75-4898-B792-321EA1F7323A}" presName="c10" presStyleLbl="node1" presStyleIdx="9" presStyleCnt="19"/>
      <dgm:spPr>
        <a:xfrm>
          <a:off x="588172" y="897492"/>
          <a:ext cx="268386" cy="268386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9B685A17-6B02-432C-B5F2-66B2500DAF94}" type="pres">
      <dgm:prSet presAssocID="{1978C38C-DE75-4898-B792-321EA1F7323A}" presName="c11" presStyleLbl="node1" presStyleIdx="10" presStyleCnt="19"/>
      <dgm:spPr>
        <a:xfrm>
          <a:off x="18297" y="1452755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491B9DAD-4C2E-4E77-8D9E-21C4E3F394A7}" type="pres">
      <dgm:prSet presAssocID="{1978C38C-DE75-4898-B792-321EA1F7323A}" presName="c12" presStyleLbl="node1" presStyleIdx="11" presStyleCnt="19"/>
      <dgm:spPr>
        <a:xfrm>
          <a:off x="105970" y="1584265"/>
          <a:ext cx="164014" cy="164014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BAB21EFA-E85A-4C12-AD6F-FFBC8D74172F}" type="pres">
      <dgm:prSet presAssocID="{1978C38C-DE75-4898-B792-321EA1F7323A}" presName="c13" presStyleLbl="node1" presStyleIdx="12" presStyleCnt="19"/>
      <dgm:spPr>
        <a:xfrm>
          <a:off x="325153" y="1701162"/>
          <a:ext cx="238566" cy="238566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6FBB6BA5-1B27-4F83-B953-55857E2664C1}" type="pres">
      <dgm:prSet presAssocID="{1978C38C-DE75-4898-B792-321EA1F7323A}" presName="c14" presStyleLbl="node1" presStyleIdx="13" presStyleCnt="19"/>
      <dgm:spPr>
        <a:xfrm>
          <a:off x="632008" y="1891120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84DC4750-EE53-40E5-9757-E2CD63C3CA50}" type="pres">
      <dgm:prSet presAssocID="{1978C38C-DE75-4898-B792-321EA1F7323A}" presName="c15" presStyleLbl="node1" presStyleIdx="14" presStyleCnt="19"/>
      <dgm:spPr>
        <a:xfrm>
          <a:off x="690457" y="1701162"/>
          <a:ext cx="164014" cy="164014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D1E30AF7-7767-4361-AFD5-8C5372C4FFED}" type="pres">
      <dgm:prSet presAssocID="{1978C38C-DE75-4898-B792-321EA1F7323A}" presName="c16" presStyleLbl="node1" presStyleIdx="15" presStyleCnt="19"/>
      <dgm:spPr>
        <a:xfrm>
          <a:off x="836579" y="1905733"/>
          <a:ext cx="104372" cy="104372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2895621B-2570-47B0-8689-B2ABCEF5EC9B}" type="pres">
      <dgm:prSet presAssocID="{1978C38C-DE75-4898-B792-321EA1F7323A}" presName="c17" presStyleLbl="node1" presStyleIdx="16" presStyleCnt="19"/>
      <dgm:spPr>
        <a:xfrm>
          <a:off x="968089" y="1671938"/>
          <a:ext cx="238566" cy="238566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926193B1-4EDA-4B42-B710-2E17F8B7CB86}" type="pres">
      <dgm:prSet presAssocID="{1978C38C-DE75-4898-B792-321EA1F7323A}" presName="c18" presStyleLbl="node1" presStyleIdx="17" presStyleCnt="19"/>
      <dgm:spPr>
        <a:xfrm>
          <a:off x="1289556" y="1613489"/>
          <a:ext cx="164014" cy="164014"/>
        </a:xfrm>
        <a:prstGeom prst="ellipse">
          <a:avLst/>
        </a:prstGeom>
        <a:gradFill rotWithShape="0">
          <a:gsLst>
            <a:gs pos="0">
              <a:srgbClr val="0071C5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71C5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71C5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C87493F6-25DA-46CC-92EE-51139E1997EB}" type="pres">
      <dgm:prSet presAssocID="{4CBF072D-8FBE-4DB6-BF57-91184168EB98}" presName="chevronComposite1" presStyleCnt="0"/>
      <dgm:spPr/>
    </dgm:pt>
    <dgm:pt modelId="{3B1A8840-8537-4C95-9D33-B0A0776641C0}" type="pres">
      <dgm:prSet presAssocID="{4CBF072D-8FBE-4DB6-BF57-91184168EB98}" presName="chevron1" presStyleLbl="sibTrans2D1" presStyleIdx="0" presStyleCnt="3"/>
      <dgm:spPr>
        <a:xfrm>
          <a:off x="1453571" y="926474"/>
          <a:ext cx="481686" cy="919592"/>
        </a:xfrm>
        <a:prstGeom prst="chevron">
          <a:avLst>
            <a:gd name="adj" fmla="val 6231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76CF6F2-7CCE-416D-A6F5-35B1D731AA6F}" type="pres">
      <dgm:prSet presAssocID="{4CBF072D-8FBE-4DB6-BF57-91184168EB98}" presName="spChevron1" presStyleCnt="0"/>
      <dgm:spPr/>
    </dgm:pt>
    <dgm:pt modelId="{5F97036B-997C-4C5E-82BF-76CA1F4179A1}" type="pres">
      <dgm:prSet presAssocID="{D34E00D3-ECBA-46A5-8A33-7A57246CEA95}" presName="middle" presStyleCnt="0"/>
      <dgm:spPr/>
    </dgm:pt>
    <dgm:pt modelId="{1A3F70FD-275E-4E5C-A460-AE604F66D6BB}" type="pres">
      <dgm:prSet presAssocID="{D34E00D3-ECBA-46A5-8A33-7A57246CEA95}" presName="parTxMid" presStyleLbl="revTx" presStyleIdx="2" presStyleCnt="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B31292E-6F27-45E0-92E2-A34D97F89EC9}" type="pres">
      <dgm:prSet presAssocID="{D34E00D3-ECBA-46A5-8A33-7A57246CEA95}" presName="desTxMid" presStyleLbl="revTx" presStyleIdx="3" presStyleCnt="7" custScaleX="118923" custScaleY="192388" custLinFactNeighborX="5783" custLinFactNeighborY="4202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DD3D5DC-5EA4-40D6-A744-E6B545226847}" type="pres">
      <dgm:prSet presAssocID="{D34E00D3-ECBA-46A5-8A33-7A57246CEA95}" presName="spMid" presStyleCnt="0"/>
      <dgm:spPr/>
    </dgm:pt>
    <dgm:pt modelId="{134307A1-8FD4-4A3A-9792-515B1D74792F}" type="pres">
      <dgm:prSet presAssocID="{73343882-CF80-42E6-B48E-01FB4D953BC2}" presName="chevronComposite1" presStyleCnt="0"/>
      <dgm:spPr/>
    </dgm:pt>
    <dgm:pt modelId="{73C978A2-A371-4B30-B564-60B4CA481519}" type="pres">
      <dgm:prSet presAssocID="{73343882-CF80-42E6-B48E-01FB4D953BC2}" presName="chevron1" presStyleLbl="sibTrans2D1" presStyleIdx="1" presStyleCnt="3"/>
      <dgm:spPr>
        <a:xfrm>
          <a:off x="3248948" y="926474"/>
          <a:ext cx="481686" cy="919592"/>
        </a:xfrm>
        <a:prstGeom prst="chevron">
          <a:avLst>
            <a:gd name="adj" fmla="val 6231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DEE9960-92E7-492D-911B-E50C30BC0403}" type="pres">
      <dgm:prSet presAssocID="{73343882-CF80-42E6-B48E-01FB4D953BC2}" presName="spChevron1" presStyleCnt="0"/>
      <dgm:spPr/>
    </dgm:pt>
    <dgm:pt modelId="{FA2AC7F8-3012-4742-9F78-0CE9AB2370B3}" type="pres">
      <dgm:prSet presAssocID="{839ACD05-9C12-412F-A2D5-CF1591CAE56C}" presName="middle" presStyleCnt="0"/>
      <dgm:spPr/>
    </dgm:pt>
    <dgm:pt modelId="{43CBD4FA-CCDE-48FA-8455-CBD4DF6D2801}" type="pres">
      <dgm:prSet presAssocID="{839ACD05-9C12-412F-A2D5-CF1591CAE56C}" presName="parTxMid" presStyleLbl="revTx" presStyleIdx="4" presStyleCnt="7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546970-C3AB-4C04-AFA4-FA17D8EAB40F}" type="pres">
      <dgm:prSet presAssocID="{839ACD05-9C12-412F-A2D5-CF1591CAE56C}" presName="desTxMid" presStyleLbl="revTx" presStyleIdx="5" presStyleCnt="7" custScaleX="123997" custScaleY="202010" custLinFactNeighborX="-3754" custLinFactNeighborY="449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1F899F-8BA0-4442-837A-28424A5C406B}" type="pres">
      <dgm:prSet presAssocID="{839ACD05-9C12-412F-A2D5-CF1591CAE56C}" presName="spMid" presStyleCnt="0"/>
      <dgm:spPr/>
    </dgm:pt>
    <dgm:pt modelId="{B3557FC3-6E9A-4E0B-A48D-F1D4D7E4DCB7}" type="pres">
      <dgm:prSet presAssocID="{3E965261-66F8-4955-974C-C648540D9A5B}" presName="chevronComposite1" presStyleCnt="0"/>
      <dgm:spPr/>
    </dgm:pt>
    <dgm:pt modelId="{AFB19B90-CD9D-46ED-9B5E-96A29D3E2873}" type="pres">
      <dgm:prSet presAssocID="{3E965261-66F8-4955-974C-C648540D9A5B}" presName="chevron1" presStyleLbl="sibTrans2D1" presStyleIdx="2" presStyleCnt="3"/>
      <dgm:spPr>
        <a:xfrm>
          <a:off x="5044325" y="926474"/>
          <a:ext cx="481686" cy="919592"/>
        </a:xfrm>
        <a:prstGeom prst="chevron">
          <a:avLst>
            <a:gd name="adj" fmla="val 62310"/>
          </a:avLst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21BA846-FEB2-430D-9CD6-7BE051F1C41C}" type="pres">
      <dgm:prSet presAssocID="{3E965261-66F8-4955-974C-C648540D9A5B}" presName="spChevron1" presStyleCnt="0"/>
      <dgm:spPr/>
    </dgm:pt>
    <dgm:pt modelId="{10818B9A-683C-461C-A2B9-D1EF81309F1C}" type="pres">
      <dgm:prSet presAssocID="{EB6411E3-1AC9-4B56-AA16-0DD2EA64B863}" presName="last" presStyleCnt="0"/>
      <dgm:spPr/>
    </dgm:pt>
    <dgm:pt modelId="{2C81D19C-5783-4597-A013-78093E3FD4AA}" type="pres">
      <dgm:prSet presAssocID="{EB6411E3-1AC9-4B56-AA16-0DD2EA64B863}" presName="circleTx" presStyleLbl="node1" presStyleIdx="18" presStyleCnt="19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8A8D6FA-10EB-41B7-9487-79077C0C09C4}" type="pres">
      <dgm:prSet presAssocID="{EB6411E3-1AC9-4B56-AA16-0DD2EA64B863}" presName="desTxN" presStyleLbl="revTx" presStyleIdx="6" presStyleCnt="7" custScaleX="108302" custScaleY="169945" custLinFactNeighborX="-1450" custLinFactNeighborY="2686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C5407A8-9037-4D22-B758-9EB7A7407F5D}" type="pres">
      <dgm:prSet presAssocID="{EB6411E3-1AC9-4B56-AA16-0DD2EA64B863}" presName="spN" presStyleCnt="0"/>
      <dgm:spPr/>
    </dgm:pt>
  </dgm:ptLst>
  <dgm:cxnLst>
    <dgm:cxn modelId="{8F1824AF-747F-46AE-9F1C-3C08F83D1993}" type="presOf" srcId="{28216EE6-9C32-4C6B-A948-4B3BEE87C457}" destId="{42546970-C3AB-4C04-AFA4-FA17D8EAB40F}" srcOrd="0" destOrd="3" presId="urn:microsoft.com/office/officeart/2009/3/layout/RandomtoResultProcess"/>
    <dgm:cxn modelId="{6B6DAE69-8DF1-417D-86B0-A293FB664C2B}" type="presOf" srcId="{C6F8BADE-A621-4E19-8423-5F344DEED120}" destId="{16EB4C5F-8F80-4684-A880-EDD7743B8D6E}" srcOrd="0" destOrd="0" presId="urn:microsoft.com/office/officeart/2009/3/layout/RandomtoResultProcess"/>
    <dgm:cxn modelId="{4D59324E-73DC-4340-A1C0-D4CD4FCB46F6}" type="presOf" srcId="{839ACD05-9C12-412F-A2D5-CF1591CAE56C}" destId="{43CBD4FA-CCDE-48FA-8455-CBD4DF6D2801}" srcOrd="0" destOrd="0" presId="urn:microsoft.com/office/officeart/2009/3/layout/RandomtoResultProcess"/>
    <dgm:cxn modelId="{F56CAF26-70D1-4D5E-B35B-7DC89A0C6B2D}" srcId="{D34E00D3-ECBA-46A5-8A33-7A57246CEA95}" destId="{8C6798E6-3F36-4315-B879-415E9C4A9983}" srcOrd="0" destOrd="0" parTransId="{0E383264-623F-4952-B60D-5FC424EB6CA7}" sibTransId="{8FA0E11E-7DF8-48EA-8138-24C0E7732B76}"/>
    <dgm:cxn modelId="{495FA87D-92D7-44C7-8D7D-A4D4A28E3C82}" srcId="{CAB7B91D-86E4-4CC4-9BF8-263F9E3FD77E}" destId="{19468CEA-E671-4893-9CF1-FF0FBEF4E83F}" srcOrd="0" destOrd="0" parTransId="{46C1F9F2-E490-47B7-B5FE-64816376C6E3}" sibTransId="{A3575790-DBB0-4DDC-88C2-22AD014CBED7}"/>
    <dgm:cxn modelId="{33099FA5-2FA3-4F4E-8804-CF36747BD3C4}" srcId="{1978C38C-DE75-4898-B792-321EA1F7323A}" destId="{11AC49F0-CEE5-42F3-B27C-758872C1835D}" srcOrd="0" destOrd="0" parTransId="{BB606270-F362-4F17-B136-0A72574757C6}" sibTransId="{FC01850B-4EA0-4525-8F9B-A0796BD6CBB6}"/>
    <dgm:cxn modelId="{DA7B02E0-E5A6-4645-A0C6-A0EAEB325C22}" srcId="{C6F8BADE-A621-4E19-8423-5F344DEED120}" destId="{839ACD05-9C12-412F-A2D5-CF1591CAE56C}" srcOrd="2" destOrd="0" parTransId="{90515C67-D541-4EE7-9AD3-9361CE4CE5E6}" sibTransId="{3E965261-66F8-4955-974C-C648540D9A5B}"/>
    <dgm:cxn modelId="{6619A45E-D38F-4DE2-B7C7-0BF949FC6CAD}" type="presOf" srcId="{1F40D29B-36BD-4A5A-902D-E0BEEEF3AC72}" destId="{FB31292E-6F27-45E0-92E2-A34D97F89EC9}" srcOrd="0" destOrd="1" presId="urn:microsoft.com/office/officeart/2009/3/layout/RandomtoResultProcess"/>
    <dgm:cxn modelId="{236CF7A3-078A-4B89-94F1-F24C051CF58E}" srcId="{C6F8BADE-A621-4E19-8423-5F344DEED120}" destId="{D34E00D3-ECBA-46A5-8A33-7A57246CEA95}" srcOrd="1" destOrd="0" parTransId="{2DA7A531-80B1-4010-AF98-E0E0DD023027}" sibTransId="{73343882-CF80-42E6-B48E-01FB4D953BC2}"/>
    <dgm:cxn modelId="{3C0AC88F-BBA9-4333-8591-A08C388EDACF}" type="presOf" srcId="{0250D630-0CF8-438F-B905-8EA6DAC5B5A4}" destId="{42546970-C3AB-4C04-AFA4-FA17D8EAB40F}" srcOrd="0" destOrd="2" presId="urn:microsoft.com/office/officeart/2009/3/layout/RandomtoResultProcess"/>
    <dgm:cxn modelId="{BCC02B62-706E-4DE4-AB53-668E18FDE966}" srcId="{E8F5FD04-9117-49F9-91A3-7E95CE8E2D74}" destId="{31D15BC7-CF94-4221-9BCB-D575C761F410}" srcOrd="0" destOrd="0" parTransId="{BE8A455A-5DAC-4B9A-AC8E-DA5386AACEEC}" sibTransId="{4DCB4C06-16AE-47F0-9A9C-55EEAA495368}"/>
    <dgm:cxn modelId="{22DB27B9-8D74-4F94-92F4-6893272FF54D}" srcId="{EB6411E3-1AC9-4B56-AA16-0DD2EA64B863}" destId="{E8F5FD04-9117-49F9-91A3-7E95CE8E2D74}" srcOrd="0" destOrd="0" parTransId="{DD5CF163-DB91-4A25-9EE1-6DBE66CF3815}" sibTransId="{A9778A98-4C0E-4C63-B7E8-D0B2FD58D5FE}"/>
    <dgm:cxn modelId="{265C8F6C-CAFD-44BD-BD6D-97E19C733D99}" type="presOf" srcId="{19468CEA-E671-4893-9CF1-FF0FBEF4E83F}" destId="{42546970-C3AB-4C04-AFA4-FA17D8EAB40F}" srcOrd="0" destOrd="1" presId="urn:microsoft.com/office/officeart/2009/3/layout/RandomtoResultProcess"/>
    <dgm:cxn modelId="{16C47B60-4244-4481-A502-67B66D9769A8}" srcId="{11AC49F0-CEE5-42F3-B27C-758872C1835D}" destId="{DD38AADD-9C0C-4AB7-ABC2-C0B7DB099E41}" srcOrd="1" destOrd="0" parTransId="{CB7D95DE-DE23-41E2-8AEB-3E4859A87C53}" sibTransId="{55965383-6005-4A52-B869-34128BC8FDA3}"/>
    <dgm:cxn modelId="{2A5B5B1E-7B85-4CC6-A322-DBCD6F34FDEB}" srcId="{CAB7B91D-86E4-4CC4-9BF8-263F9E3FD77E}" destId="{0250D630-0CF8-438F-B905-8EA6DAC5B5A4}" srcOrd="1" destOrd="0" parTransId="{0A16AB4A-8789-4B24-914D-11F9EC83857C}" sibTransId="{B89570CF-7CAB-4CFA-81BD-E407352D43C7}"/>
    <dgm:cxn modelId="{B82D6B6B-5C93-43E5-8274-FB8A891794CE}" type="presOf" srcId="{31D15BC7-CF94-4221-9BCB-D575C761F410}" destId="{68A8D6FA-10EB-41B7-9487-79077C0C09C4}" srcOrd="0" destOrd="1" presId="urn:microsoft.com/office/officeart/2009/3/layout/RandomtoResultProcess"/>
    <dgm:cxn modelId="{BEF7F5EF-4642-4F90-A34B-67DCC3950379}" type="presOf" srcId="{31456109-86A8-457B-B489-1F6A71A47196}" destId="{FB31292E-6F27-45E0-92E2-A34D97F89EC9}" srcOrd="0" destOrd="2" presId="urn:microsoft.com/office/officeart/2009/3/layout/RandomtoResultProcess"/>
    <dgm:cxn modelId="{362C2CB8-7FBD-4124-8E24-0FDBB4E3244C}" srcId="{C6F8BADE-A621-4E19-8423-5F344DEED120}" destId="{1978C38C-DE75-4898-B792-321EA1F7323A}" srcOrd="0" destOrd="0" parTransId="{564FAF69-D05F-432A-BC1F-EA2D0FDB8C3A}" sibTransId="{4CBF072D-8FBE-4DB6-BF57-91184168EB98}"/>
    <dgm:cxn modelId="{48CBFD01-DA1B-44B6-BFDC-8D310D044DFE}" type="presOf" srcId="{D34E00D3-ECBA-46A5-8A33-7A57246CEA95}" destId="{1A3F70FD-275E-4E5C-A460-AE604F66D6BB}" srcOrd="0" destOrd="0" presId="urn:microsoft.com/office/officeart/2009/3/layout/RandomtoResultProcess"/>
    <dgm:cxn modelId="{667F5896-2BB7-4769-9876-A9D108231659}" type="presOf" srcId="{EB6411E3-1AC9-4B56-AA16-0DD2EA64B863}" destId="{2C81D19C-5783-4597-A013-78093E3FD4AA}" srcOrd="0" destOrd="0" presId="urn:microsoft.com/office/officeart/2009/3/layout/RandomtoResultProcess"/>
    <dgm:cxn modelId="{3CDFA1FE-6AA0-453D-9AF3-167A01B93098}" srcId="{CAB7B91D-86E4-4CC4-9BF8-263F9E3FD77E}" destId="{664AEB83-0163-4680-93AE-CEF0708DAFDC}" srcOrd="3" destOrd="0" parTransId="{371B3131-CE12-4C45-82A8-4A17ECCDA001}" sibTransId="{BC63C7B4-F172-44EE-A628-F670F55C44BF}"/>
    <dgm:cxn modelId="{BE868C99-BF24-43A7-B3B9-1FDA8284C135}" type="presOf" srcId="{664AEB83-0163-4680-93AE-CEF0708DAFDC}" destId="{42546970-C3AB-4C04-AFA4-FA17D8EAB40F}" srcOrd="0" destOrd="4" presId="urn:microsoft.com/office/officeart/2009/3/layout/RandomtoResultProcess"/>
    <dgm:cxn modelId="{1A428C63-AC9D-457E-8ED1-7BFC4D03570B}" srcId="{E8F5FD04-9117-49F9-91A3-7E95CE8E2D74}" destId="{F35509AF-369A-4F86-9EC1-E84A6F293ED7}" srcOrd="1" destOrd="0" parTransId="{40CB8B63-C128-490E-B090-14E61230DAC9}" sibTransId="{0D638D76-20E3-4D5F-BCC9-05D121C1E9A4}"/>
    <dgm:cxn modelId="{C243E6D9-9CE1-4D49-BFAF-C05D1A1ACA8B}" type="presOf" srcId="{1978C38C-DE75-4898-B792-321EA1F7323A}" destId="{02BD8CC7-75C5-4007-B516-3F3CB528DACF}" srcOrd="0" destOrd="0" presId="urn:microsoft.com/office/officeart/2009/3/layout/RandomtoResultProcess"/>
    <dgm:cxn modelId="{E964962E-7034-4B54-AB2B-023F93CC43E2}" srcId="{839ACD05-9C12-412F-A2D5-CF1591CAE56C}" destId="{CAB7B91D-86E4-4CC4-9BF8-263F9E3FD77E}" srcOrd="0" destOrd="0" parTransId="{1E87AF89-1015-45BB-B7EE-D8931EB740BF}" sibTransId="{B7C01FD1-E648-48FD-882D-F6F52848FB7F}"/>
    <dgm:cxn modelId="{B25B87F9-3D7D-45F9-B456-8B2EE412DCA8}" srcId="{11AC49F0-CEE5-42F3-B27C-758872C1835D}" destId="{9CE06E1A-3D11-4B1F-965E-3C72561C7D57}" srcOrd="0" destOrd="0" parTransId="{CDAB2514-9518-4EF3-860F-EF6A7CFF3C3E}" sibTransId="{910B5F7F-450F-4342-B7E8-A34965B2B7DF}"/>
    <dgm:cxn modelId="{4FFFB9B8-1810-4F80-830F-852BD913BA22}" type="presOf" srcId="{8C6798E6-3F36-4315-B879-415E9C4A9983}" destId="{FB31292E-6F27-45E0-92E2-A34D97F89EC9}" srcOrd="0" destOrd="0" presId="urn:microsoft.com/office/officeart/2009/3/layout/RandomtoResultProcess"/>
    <dgm:cxn modelId="{83D45389-69CC-425C-8290-0D50051F9143}" type="presOf" srcId="{11AC49F0-CEE5-42F3-B27C-758872C1835D}" destId="{A775BD15-F6A2-4C85-B5A6-F2B8DBF4784F}" srcOrd="0" destOrd="0" presId="urn:microsoft.com/office/officeart/2009/3/layout/RandomtoResultProcess"/>
    <dgm:cxn modelId="{A331B3B5-2CE4-4529-8E83-A62A8F8830AF}" type="presOf" srcId="{CAB7B91D-86E4-4CC4-9BF8-263F9E3FD77E}" destId="{42546970-C3AB-4C04-AFA4-FA17D8EAB40F}" srcOrd="0" destOrd="0" presId="urn:microsoft.com/office/officeart/2009/3/layout/RandomtoResultProcess"/>
    <dgm:cxn modelId="{9C6892C1-3FCE-4158-8929-DFE423BB8F17}" type="presOf" srcId="{9CE06E1A-3D11-4B1F-965E-3C72561C7D57}" destId="{A775BD15-F6A2-4C85-B5A6-F2B8DBF4784F}" srcOrd="0" destOrd="1" presId="urn:microsoft.com/office/officeart/2009/3/layout/RandomtoResultProcess"/>
    <dgm:cxn modelId="{92C0F94F-FFD1-47C2-AB4F-48276B05D64F}" srcId="{C6F8BADE-A621-4E19-8423-5F344DEED120}" destId="{EB6411E3-1AC9-4B56-AA16-0DD2EA64B863}" srcOrd="3" destOrd="0" parTransId="{8A1E18C7-DC7C-4A0A-82A3-E5D3F35A1054}" sibTransId="{E352614A-E10B-425E-8FD0-B50DF20DF80A}"/>
    <dgm:cxn modelId="{91F510C7-3800-4B80-8656-EBB2EE4F51E0}" type="presOf" srcId="{DD38AADD-9C0C-4AB7-ABC2-C0B7DB099E41}" destId="{A775BD15-F6A2-4C85-B5A6-F2B8DBF4784F}" srcOrd="0" destOrd="2" presId="urn:microsoft.com/office/officeart/2009/3/layout/RandomtoResultProcess"/>
    <dgm:cxn modelId="{843872AE-A17E-44E5-AE6C-7148A4052009}" type="presOf" srcId="{E8F5FD04-9117-49F9-91A3-7E95CE8E2D74}" destId="{68A8D6FA-10EB-41B7-9487-79077C0C09C4}" srcOrd="0" destOrd="0" presId="urn:microsoft.com/office/officeart/2009/3/layout/RandomtoResultProcess"/>
    <dgm:cxn modelId="{C2371291-8316-4C8C-9185-7BB1C6664CD1}" type="presOf" srcId="{F35509AF-369A-4F86-9EC1-E84A6F293ED7}" destId="{68A8D6FA-10EB-41B7-9487-79077C0C09C4}" srcOrd="0" destOrd="2" presId="urn:microsoft.com/office/officeart/2009/3/layout/RandomtoResultProcess"/>
    <dgm:cxn modelId="{EF152993-0852-4594-8775-6C94B886EAFA}" srcId="{8C6798E6-3F36-4315-B879-415E9C4A9983}" destId="{1F40D29B-36BD-4A5A-902D-E0BEEEF3AC72}" srcOrd="0" destOrd="0" parTransId="{EE6B7F66-6D2C-4650-B368-6E2E99E80193}" sibTransId="{0269DC33-5570-4915-A799-B493851716D8}"/>
    <dgm:cxn modelId="{C0370375-4FE7-4D41-BDA9-C5E66DBC44EB}" srcId="{CAB7B91D-86E4-4CC4-9BF8-263F9E3FD77E}" destId="{28216EE6-9C32-4C6B-A948-4B3BEE87C457}" srcOrd="2" destOrd="0" parTransId="{B130B457-9D0A-42A1-983C-435F1CC595A9}" sibTransId="{BD92C4A3-A894-457C-8D29-4596A7ED55B4}"/>
    <dgm:cxn modelId="{A5AFBF74-0BAE-46A6-B856-9031EFFF7D88}" srcId="{8C6798E6-3F36-4315-B879-415E9C4A9983}" destId="{31456109-86A8-457B-B489-1F6A71A47196}" srcOrd="1" destOrd="0" parTransId="{88CCD070-B9A9-4710-B5EB-88BA8ADB7AD3}" sibTransId="{81B9FAFA-92C3-493B-90F8-C1915F85D6D0}"/>
    <dgm:cxn modelId="{1C96C019-634D-4912-94BC-294042A58B2A}" type="presParOf" srcId="{16EB4C5F-8F80-4684-A880-EDD7743B8D6E}" destId="{AF1F1528-66C8-4DC1-AE0D-BAADA29F7DE4}" srcOrd="0" destOrd="0" presId="urn:microsoft.com/office/officeart/2009/3/layout/RandomtoResultProcess"/>
    <dgm:cxn modelId="{CACDCE8B-DFAC-4180-A098-8A1F5D138037}" type="presParOf" srcId="{AF1F1528-66C8-4DC1-AE0D-BAADA29F7DE4}" destId="{02BD8CC7-75C5-4007-B516-3F3CB528DACF}" srcOrd="0" destOrd="0" presId="urn:microsoft.com/office/officeart/2009/3/layout/RandomtoResultProcess"/>
    <dgm:cxn modelId="{D09068E2-050A-4A25-9ED3-57ABB8875C88}" type="presParOf" srcId="{AF1F1528-66C8-4DC1-AE0D-BAADA29F7DE4}" destId="{A775BD15-F6A2-4C85-B5A6-F2B8DBF4784F}" srcOrd="1" destOrd="0" presId="urn:microsoft.com/office/officeart/2009/3/layout/RandomtoResultProcess"/>
    <dgm:cxn modelId="{382A4E9F-1055-43E0-B011-7FA745758284}" type="presParOf" srcId="{AF1F1528-66C8-4DC1-AE0D-BAADA29F7DE4}" destId="{1710FDBB-7EB9-4E4A-A75B-3A542F876BE1}" srcOrd="2" destOrd="0" presId="urn:microsoft.com/office/officeart/2009/3/layout/RandomtoResultProcess"/>
    <dgm:cxn modelId="{790DB0EE-0E7B-4D3F-B534-DF022AC8CC4E}" type="presParOf" srcId="{AF1F1528-66C8-4DC1-AE0D-BAADA29F7DE4}" destId="{0493D973-D617-43F6-A9FC-EC07F463C01C}" srcOrd="3" destOrd="0" presId="urn:microsoft.com/office/officeart/2009/3/layout/RandomtoResultProcess"/>
    <dgm:cxn modelId="{5E304967-CAA8-4DCA-90B4-09A2CA2A98BC}" type="presParOf" srcId="{AF1F1528-66C8-4DC1-AE0D-BAADA29F7DE4}" destId="{8D260052-C17B-4CB4-9DF0-A0D8F7651349}" srcOrd="4" destOrd="0" presId="urn:microsoft.com/office/officeart/2009/3/layout/RandomtoResultProcess"/>
    <dgm:cxn modelId="{6E5E228D-EA65-4D27-B420-2A27C946AB2C}" type="presParOf" srcId="{AF1F1528-66C8-4DC1-AE0D-BAADA29F7DE4}" destId="{7DFA09A5-4CAF-43E4-9B7D-A4989815C95F}" srcOrd="5" destOrd="0" presId="urn:microsoft.com/office/officeart/2009/3/layout/RandomtoResultProcess"/>
    <dgm:cxn modelId="{AD0B8A2D-9016-4AA9-9D7D-79CE2A8D5795}" type="presParOf" srcId="{AF1F1528-66C8-4DC1-AE0D-BAADA29F7DE4}" destId="{A9CA1880-65F3-4813-B6F5-C6F2E2644340}" srcOrd="6" destOrd="0" presId="urn:microsoft.com/office/officeart/2009/3/layout/RandomtoResultProcess"/>
    <dgm:cxn modelId="{A178C16F-FFF8-43D6-A394-792DBB0A1ACC}" type="presParOf" srcId="{AF1F1528-66C8-4DC1-AE0D-BAADA29F7DE4}" destId="{E79035E2-2FFD-41B2-BD4D-3F1C92B0F99F}" srcOrd="7" destOrd="0" presId="urn:microsoft.com/office/officeart/2009/3/layout/RandomtoResultProcess"/>
    <dgm:cxn modelId="{23D7FB32-9080-4FDB-A6AF-B77A287E0E2F}" type="presParOf" srcId="{AF1F1528-66C8-4DC1-AE0D-BAADA29F7DE4}" destId="{416A5933-FAE9-471C-B105-BE9A5A3650F1}" srcOrd="8" destOrd="0" presId="urn:microsoft.com/office/officeart/2009/3/layout/RandomtoResultProcess"/>
    <dgm:cxn modelId="{0BF03B4A-197C-4DB1-99F2-9760DCC95FBB}" type="presParOf" srcId="{AF1F1528-66C8-4DC1-AE0D-BAADA29F7DE4}" destId="{F3A49FC3-9EAE-4AC4-8047-462346D1D05C}" srcOrd="9" destOrd="0" presId="urn:microsoft.com/office/officeart/2009/3/layout/RandomtoResultProcess"/>
    <dgm:cxn modelId="{FEAAC40E-AD39-4BB2-B455-43664294DAC1}" type="presParOf" srcId="{AF1F1528-66C8-4DC1-AE0D-BAADA29F7DE4}" destId="{821370CB-735A-46D2-AFB5-DB7DC7F819DE}" srcOrd="10" destOrd="0" presId="urn:microsoft.com/office/officeart/2009/3/layout/RandomtoResultProcess"/>
    <dgm:cxn modelId="{BC56A1AB-BCA5-494F-B1B9-878855A9A138}" type="presParOf" srcId="{AF1F1528-66C8-4DC1-AE0D-BAADA29F7DE4}" destId="{05A41983-091B-4CE6-8055-03099A9D617B}" srcOrd="11" destOrd="0" presId="urn:microsoft.com/office/officeart/2009/3/layout/RandomtoResultProcess"/>
    <dgm:cxn modelId="{A7D8D945-4E04-4EB8-AC22-11B7C181D52E}" type="presParOf" srcId="{AF1F1528-66C8-4DC1-AE0D-BAADA29F7DE4}" destId="{9B685A17-6B02-432C-B5F2-66B2500DAF94}" srcOrd="12" destOrd="0" presId="urn:microsoft.com/office/officeart/2009/3/layout/RandomtoResultProcess"/>
    <dgm:cxn modelId="{3C631092-F8CB-432F-A5BA-D0C2BE92059F}" type="presParOf" srcId="{AF1F1528-66C8-4DC1-AE0D-BAADA29F7DE4}" destId="{491B9DAD-4C2E-4E77-8D9E-21C4E3F394A7}" srcOrd="13" destOrd="0" presId="urn:microsoft.com/office/officeart/2009/3/layout/RandomtoResultProcess"/>
    <dgm:cxn modelId="{911D97BC-A559-40D3-BF84-ACA6BF076AAB}" type="presParOf" srcId="{AF1F1528-66C8-4DC1-AE0D-BAADA29F7DE4}" destId="{BAB21EFA-E85A-4C12-AD6F-FFBC8D74172F}" srcOrd="14" destOrd="0" presId="urn:microsoft.com/office/officeart/2009/3/layout/RandomtoResultProcess"/>
    <dgm:cxn modelId="{7B738910-CB51-41D2-9F96-4EC23BFEEE59}" type="presParOf" srcId="{AF1F1528-66C8-4DC1-AE0D-BAADA29F7DE4}" destId="{6FBB6BA5-1B27-4F83-B953-55857E2664C1}" srcOrd="15" destOrd="0" presId="urn:microsoft.com/office/officeart/2009/3/layout/RandomtoResultProcess"/>
    <dgm:cxn modelId="{1FBACDFE-D073-4847-8901-CD2C0EA408D1}" type="presParOf" srcId="{AF1F1528-66C8-4DC1-AE0D-BAADA29F7DE4}" destId="{84DC4750-EE53-40E5-9757-E2CD63C3CA50}" srcOrd="16" destOrd="0" presId="urn:microsoft.com/office/officeart/2009/3/layout/RandomtoResultProcess"/>
    <dgm:cxn modelId="{EA8809D3-5586-4916-A286-04D48186C87B}" type="presParOf" srcId="{AF1F1528-66C8-4DC1-AE0D-BAADA29F7DE4}" destId="{D1E30AF7-7767-4361-AFD5-8C5372C4FFED}" srcOrd="17" destOrd="0" presId="urn:microsoft.com/office/officeart/2009/3/layout/RandomtoResultProcess"/>
    <dgm:cxn modelId="{9E53857E-AE7E-446A-9F45-971747FA0B3A}" type="presParOf" srcId="{AF1F1528-66C8-4DC1-AE0D-BAADA29F7DE4}" destId="{2895621B-2570-47B0-8689-B2ABCEF5EC9B}" srcOrd="18" destOrd="0" presId="urn:microsoft.com/office/officeart/2009/3/layout/RandomtoResultProcess"/>
    <dgm:cxn modelId="{77479622-46D8-46A4-AD1D-DBBD912FB3FC}" type="presParOf" srcId="{AF1F1528-66C8-4DC1-AE0D-BAADA29F7DE4}" destId="{926193B1-4EDA-4B42-B710-2E17F8B7CB86}" srcOrd="19" destOrd="0" presId="urn:microsoft.com/office/officeart/2009/3/layout/RandomtoResultProcess"/>
    <dgm:cxn modelId="{A0CC5475-49BD-40FC-994E-2807BA0DD1F9}" type="presParOf" srcId="{16EB4C5F-8F80-4684-A880-EDD7743B8D6E}" destId="{C87493F6-25DA-46CC-92EE-51139E1997EB}" srcOrd="1" destOrd="0" presId="urn:microsoft.com/office/officeart/2009/3/layout/RandomtoResultProcess"/>
    <dgm:cxn modelId="{9C9BA2B7-5400-4D30-B745-E32701D60AE0}" type="presParOf" srcId="{C87493F6-25DA-46CC-92EE-51139E1997EB}" destId="{3B1A8840-8537-4C95-9D33-B0A0776641C0}" srcOrd="0" destOrd="0" presId="urn:microsoft.com/office/officeart/2009/3/layout/RandomtoResultProcess"/>
    <dgm:cxn modelId="{770CB008-4C9D-4202-9B87-BFB35BC6FDF3}" type="presParOf" srcId="{C87493F6-25DA-46CC-92EE-51139E1997EB}" destId="{176CF6F2-7CCE-416D-A6F5-35B1D731AA6F}" srcOrd="1" destOrd="0" presId="urn:microsoft.com/office/officeart/2009/3/layout/RandomtoResultProcess"/>
    <dgm:cxn modelId="{A590315F-D0E9-494B-BA8C-57B28AE3C46A}" type="presParOf" srcId="{16EB4C5F-8F80-4684-A880-EDD7743B8D6E}" destId="{5F97036B-997C-4C5E-82BF-76CA1F4179A1}" srcOrd="2" destOrd="0" presId="urn:microsoft.com/office/officeart/2009/3/layout/RandomtoResultProcess"/>
    <dgm:cxn modelId="{865F878D-516B-4EDB-B72E-E1461B3BA5E5}" type="presParOf" srcId="{5F97036B-997C-4C5E-82BF-76CA1F4179A1}" destId="{1A3F70FD-275E-4E5C-A460-AE604F66D6BB}" srcOrd="0" destOrd="0" presId="urn:microsoft.com/office/officeart/2009/3/layout/RandomtoResultProcess"/>
    <dgm:cxn modelId="{91DBA119-8BAD-4811-AA4D-CF0390DE91B1}" type="presParOf" srcId="{5F97036B-997C-4C5E-82BF-76CA1F4179A1}" destId="{FB31292E-6F27-45E0-92E2-A34D97F89EC9}" srcOrd="1" destOrd="0" presId="urn:microsoft.com/office/officeart/2009/3/layout/RandomtoResultProcess"/>
    <dgm:cxn modelId="{1D064ADC-ED24-4340-A256-EB2194082F76}" type="presParOf" srcId="{5F97036B-997C-4C5E-82BF-76CA1F4179A1}" destId="{ADD3D5DC-5EA4-40D6-A744-E6B545226847}" srcOrd="2" destOrd="0" presId="urn:microsoft.com/office/officeart/2009/3/layout/RandomtoResultProcess"/>
    <dgm:cxn modelId="{4864409A-69B7-4EC4-92D7-EFA6BF189A24}" type="presParOf" srcId="{16EB4C5F-8F80-4684-A880-EDD7743B8D6E}" destId="{134307A1-8FD4-4A3A-9792-515B1D74792F}" srcOrd="3" destOrd="0" presId="urn:microsoft.com/office/officeart/2009/3/layout/RandomtoResultProcess"/>
    <dgm:cxn modelId="{00D5ECFE-EEB7-4796-B183-BCEA62B8C081}" type="presParOf" srcId="{134307A1-8FD4-4A3A-9792-515B1D74792F}" destId="{73C978A2-A371-4B30-B564-60B4CA481519}" srcOrd="0" destOrd="0" presId="urn:microsoft.com/office/officeart/2009/3/layout/RandomtoResultProcess"/>
    <dgm:cxn modelId="{3F8AA534-C672-4076-91ED-94D1C9CADE64}" type="presParOf" srcId="{134307A1-8FD4-4A3A-9792-515B1D74792F}" destId="{BDEE9960-92E7-492D-911B-E50C30BC0403}" srcOrd="1" destOrd="0" presId="urn:microsoft.com/office/officeart/2009/3/layout/RandomtoResultProcess"/>
    <dgm:cxn modelId="{A547F461-CC76-4B72-9B5B-CD0FEF438A10}" type="presParOf" srcId="{16EB4C5F-8F80-4684-A880-EDD7743B8D6E}" destId="{FA2AC7F8-3012-4742-9F78-0CE9AB2370B3}" srcOrd="4" destOrd="0" presId="urn:microsoft.com/office/officeart/2009/3/layout/RandomtoResultProcess"/>
    <dgm:cxn modelId="{39800782-F745-49A5-87B4-84652ACD1F10}" type="presParOf" srcId="{FA2AC7F8-3012-4742-9F78-0CE9AB2370B3}" destId="{43CBD4FA-CCDE-48FA-8455-CBD4DF6D2801}" srcOrd="0" destOrd="0" presId="urn:microsoft.com/office/officeart/2009/3/layout/RandomtoResultProcess"/>
    <dgm:cxn modelId="{6CE76767-6D7C-4666-8B92-FE51618F8FF3}" type="presParOf" srcId="{FA2AC7F8-3012-4742-9F78-0CE9AB2370B3}" destId="{42546970-C3AB-4C04-AFA4-FA17D8EAB40F}" srcOrd="1" destOrd="0" presId="urn:microsoft.com/office/officeart/2009/3/layout/RandomtoResultProcess"/>
    <dgm:cxn modelId="{CC1AC3CB-267E-4CEF-A3CA-7E748345EE2C}" type="presParOf" srcId="{FA2AC7F8-3012-4742-9F78-0CE9AB2370B3}" destId="{E91F899F-8BA0-4442-837A-28424A5C406B}" srcOrd="2" destOrd="0" presId="urn:microsoft.com/office/officeart/2009/3/layout/RandomtoResultProcess"/>
    <dgm:cxn modelId="{527F16A8-3672-4B6C-82B3-5701EE962F0D}" type="presParOf" srcId="{16EB4C5F-8F80-4684-A880-EDD7743B8D6E}" destId="{B3557FC3-6E9A-4E0B-A48D-F1D4D7E4DCB7}" srcOrd="5" destOrd="0" presId="urn:microsoft.com/office/officeart/2009/3/layout/RandomtoResultProcess"/>
    <dgm:cxn modelId="{E9FF8E36-FFAB-4F28-ADD5-8B00766147B7}" type="presParOf" srcId="{B3557FC3-6E9A-4E0B-A48D-F1D4D7E4DCB7}" destId="{AFB19B90-CD9D-46ED-9B5E-96A29D3E2873}" srcOrd="0" destOrd="0" presId="urn:microsoft.com/office/officeart/2009/3/layout/RandomtoResultProcess"/>
    <dgm:cxn modelId="{173491F9-C4A0-4225-96D8-5DD139F5D4DB}" type="presParOf" srcId="{B3557FC3-6E9A-4E0B-A48D-F1D4D7E4DCB7}" destId="{021BA846-FEB2-430D-9CD6-7BE051F1C41C}" srcOrd="1" destOrd="0" presId="urn:microsoft.com/office/officeart/2009/3/layout/RandomtoResultProcess"/>
    <dgm:cxn modelId="{FCF22DD9-950A-42E6-8586-E8FA8547BC9A}" type="presParOf" srcId="{16EB4C5F-8F80-4684-A880-EDD7743B8D6E}" destId="{10818B9A-683C-461C-A2B9-D1EF81309F1C}" srcOrd="6" destOrd="0" presId="urn:microsoft.com/office/officeart/2009/3/layout/RandomtoResultProcess"/>
    <dgm:cxn modelId="{E9A334DF-A057-422F-B281-7E9EDB7C8D7E}" type="presParOf" srcId="{10818B9A-683C-461C-A2B9-D1EF81309F1C}" destId="{2C81D19C-5783-4597-A013-78093E3FD4AA}" srcOrd="0" destOrd="0" presId="urn:microsoft.com/office/officeart/2009/3/layout/RandomtoResultProcess"/>
    <dgm:cxn modelId="{DE5BCBED-73CD-41B1-8DD3-2DD262E65451}" type="presParOf" srcId="{10818B9A-683C-461C-A2B9-D1EF81309F1C}" destId="{68A8D6FA-10EB-41B7-9487-79077C0C09C4}" srcOrd="1" destOrd="0" presId="urn:microsoft.com/office/officeart/2009/3/layout/RandomtoResultProcess"/>
    <dgm:cxn modelId="{FADEF4A6-99D7-49F2-BC93-E950DB932774}" type="presParOf" srcId="{10818B9A-683C-461C-A2B9-D1EF81309F1C}" destId="{4C5407A8-9037-4D22-B758-9EB7A7407F5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D5991-52FC-4C62-AB67-307CDAE4A25B}">
      <dsp:nvSpPr>
        <dsp:cNvPr id="0" name=""/>
        <dsp:cNvSpPr/>
      </dsp:nvSpPr>
      <dsp:spPr>
        <a:xfrm rot="5400000">
          <a:off x="249" y="628157"/>
          <a:ext cx="3247390" cy="3247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B78F8-79E2-4A9A-BCEB-243692B8FEA6}">
      <dsp:nvSpPr>
        <dsp:cNvPr id="0" name=""/>
        <dsp:cNvSpPr/>
      </dsp:nvSpPr>
      <dsp:spPr>
        <a:xfrm rot="16200000">
          <a:off x="3342479" y="628157"/>
          <a:ext cx="3247390" cy="3247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1DA1A-AE4B-4FCC-A102-0F0E2E837BC2}">
      <dsp:nvSpPr>
        <dsp:cNvPr id="0" name=""/>
        <dsp:cNvSpPr/>
      </dsp:nvSpPr>
      <dsp:spPr>
        <a:xfrm>
          <a:off x="3726473" y="3449267"/>
          <a:ext cx="2465644" cy="64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Software</a:t>
          </a:r>
        </a:p>
      </dsp:txBody>
      <dsp:txXfrm>
        <a:off x="3726473" y="3449267"/>
        <a:ext cx="2465644" cy="649686"/>
      </dsp:txXfrm>
    </dsp:sp>
    <dsp:sp modelId="{DADB06A4-7DFB-465E-B880-91E62E36DF0F}">
      <dsp:nvSpPr>
        <dsp:cNvPr id="0" name=""/>
        <dsp:cNvSpPr/>
      </dsp:nvSpPr>
      <dsp:spPr>
        <a:xfrm rot="5400000">
          <a:off x="3238311" y="628157"/>
          <a:ext cx="3247390" cy="3247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C639A-FE82-41A9-9027-25F5FE636195}">
      <dsp:nvSpPr>
        <dsp:cNvPr id="0" name=""/>
        <dsp:cNvSpPr/>
      </dsp:nvSpPr>
      <dsp:spPr>
        <a:xfrm rot="16200000">
          <a:off x="6579559" y="628157"/>
          <a:ext cx="3247390" cy="3247889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E2EF2-034A-4C0F-90BC-5BEA21A438D6}">
      <dsp:nvSpPr>
        <dsp:cNvPr id="0" name=""/>
        <dsp:cNvSpPr/>
      </dsp:nvSpPr>
      <dsp:spPr>
        <a:xfrm>
          <a:off x="6726717" y="3449267"/>
          <a:ext cx="2465644" cy="64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User Experience</a:t>
          </a:r>
        </a:p>
      </dsp:txBody>
      <dsp:txXfrm>
        <a:off x="6726717" y="3449267"/>
        <a:ext cx="2465644" cy="649686"/>
      </dsp:txXfrm>
    </dsp:sp>
    <dsp:sp modelId="{13FFD141-16CB-4190-A533-1E1AED5DF902}">
      <dsp:nvSpPr>
        <dsp:cNvPr id="0" name=""/>
        <dsp:cNvSpPr/>
      </dsp:nvSpPr>
      <dsp:spPr>
        <a:xfrm>
          <a:off x="3614264" y="1560222"/>
          <a:ext cx="1619807" cy="14878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Application</a:t>
          </a:r>
        </a:p>
      </dsp:txBody>
      <dsp:txXfrm>
        <a:off x="3840453" y="1735674"/>
        <a:ext cx="933942" cy="1136971"/>
      </dsp:txXfrm>
    </dsp:sp>
    <dsp:sp modelId="{3DC7DD87-9981-4C28-A80F-EA730839B0ED}">
      <dsp:nvSpPr>
        <dsp:cNvPr id="0" name=""/>
        <dsp:cNvSpPr/>
      </dsp:nvSpPr>
      <dsp:spPr>
        <a:xfrm>
          <a:off x="4752573" y="1560222"/>
          <a:ext cx="1487877" cy="14878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Cloud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Layer</a:t>
          </a:r>
        </a:p>
      </dsp:txBody>
      <dsp:txXfrm>
        <a:off x="5174808" y="1735674"/>
        <a:ext cx="857875" cy="1136971"/>
      </dsp:txXfrm>
    </dsp:sp>
    <dsp:sp modelId="{A03D1657-5CD1-47AB-8393-643233DCE1B4}">
      <dsp:nvSpPr>
        <dsp:cNvPr id="0" name=""/>
        <dsp:cNvSpPr/>
      </dsp:nvSpPr>
      <dsp:spPr>
        <a:xfrm>
          <a:off x="842030" y="1034410"/>
          <a:ext cx="1029693" cy="941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Memory</a:t>
          </a:r>
        </a:p>
      </dsp:txBody>
      <dsp:txXfrm>
        <a:off x="992825" y="1172321"/>
        <a:ext cx="728103" cy="665891"/>
      </dsp:txXfrm>
    </dsp:sp>
    <dsp:sp modelId="{9A98E786-AB46-4059-A080-193EE0933A17}">
      <dsp:nvSpPr>
        <dsp:cNvPr id="0" name=""/>
        <dsp:cNvSpPr/>
      </dsp:nvSpPr>
      <dsp:spPr>
        <a:xfrm>
          <a:off x="994599" y="2113240"/>
          <a:ext cx="273365" cy="273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170522-032F-4D0A-8A5D-7E0D86A949EA}">
      <dsp:nvSpPr>
        <dsp:cNvPr id="0" name=""/>
        <dsp:cNvSpPr/>
      </dsp:nvSpPr>
      <dsp:spPr>
        <a:xfrm>
          <a:off x="1884864" y="1056798"/>
          <a:ext cx="273365" cy="273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17EA75-3336-4B56-A926-068B56416A2A}">
      <dsp:nvSpPr>
        <dsp:cNvPr id="0" name=""/>
        <dsp:cNvSpPr/>
      </dsp:nvSpPr>
      <dsp:spPr>
        <a:xfrm>
          <a:off x="1885093" y="1341540"/>
          <a:ext cx="956777" cy="9567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CPU</a:t>
          </a:r>
        </a:p>
      </dsp:txBody>
      <dsp:txXfrm>
        <a:off x="2025210" y="1481657"/>
        <a:ext cx="676543" cy="676548"/>
      </dsp:txXfrm>
    </dsp:sp>
    <dsp:sp modelId="{431D2774-8CAB-4C72-8AE8-B79FC08B3100}">
      <dsp:nvSpPr>
        <dsp:cNvPr id="0" name=""/>
        <dsp:cNvSpPr/>
      </dsp:nvSpPr>
      <dsp:spPr>
        <a:xfrm>
          <a:off x="2666560" y="2312801"/>
          <a:ext cx="273365" cy="273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FEFB97-7C95-42CF-BE73-88234F313D5D}">
      <dsp:nvSpPr>
        <dsp:cNvPr id="0" name=""/>
        <dsp:cNvSpPr/>
      </dsp:nvSpPr>
      <dsp:spPr>
        <a:xfrm>
          <a:off x="587056" y="2483164"/>
          <a:ext cx="1091195" cy="9567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Network</a:t>
          </a:r>
        </a:p>
      </dsp:txBody>
      <dsp:txXfrm>
        <a:off x="746858" y="2623281"/>
        <a:ext cx="771591" cy="676548"/>
      </dsp:txXfrm>
    </dsp:sp>
    <dsp:sp modelId="{E9115EFA-6FB8-4717-A819-DB93036A1611}">
      <dsp:nvSpPr>
        <dsp:cNvPr id="0" name=""/>
        <dsp:cNvSpPr/>
      </dsp:nvSpPr>
      <dsp:spPr>
        <a:xfrm>
          <a:off x="1711383" y="2406911"/>
          <a:ext cx="956777" cy="9567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Storage</a:t>
          </a:r>
        </a:p>
      </dsp:txBody>
      <dsp:txXfrm>
        <a:off x="1851500" y="2547028"/>
        <a:ext cx="676543" cy="676548"/>
      </dsp:txXfrm>
    </dsp:sp>
    <dsp:sp modelId="{DF2E3368-575F-43BA-802B-7DD587213570}">
      <dsp:nvSpPr>
        <dsp:cNvPr id="0" name=""/>
        <dsp:cNvSpPr/>
      </dsp:nvSpPr>
      <dsp:spPr>
        <a:xfrm>
          <a:off x="1390704" y="2048087"/>
          <a:ext cx="469931" cy="4698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CC4472-FB56-4EC5-B99C-C86BACC5B626}">
      <dsp:nvSpPr>
        <dsp:cNvPr id="0" name=""/>
        <dsp:cNvSpPr/>
      </dsp:nvSpPr>
      <dsp:spPr>
        <a:xfrm>
          <a:off x="687635" y="2288429"/>
          <a:ext cx="205480" cy="2053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FC4206-242E-41C8-AA4F-B6AE90147627}">
      <dsp:nvSpPr>
        <dsp:cNvPr id="0" name=""/>
        <dsp:cNvSpPr/>
      </dsp:nvSpPr>
      <dsp:spPr>
        <a:xfrm>
          <a:off x="7006792" y="1299610"/>
          <a:ext cx="1896649" cy="1896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Performance</a:t>
          </a:r>
        </a:p>
      </dsp:txBody>
      <dsp:txXfrm>
        <a:off x="7284550" y="1577318"/>
        <a:ext cx="1341133" cy="1340890"/>
      </dsp:txXfrm>
    </dsp:sp>
    <dsp:sp modelId="{EF66F9F0-71CE-4892-94B1-8F14E6E02A26}">
      <dsp:nvSpPr>
        <dsp:cNvPr id="0" name=""/>
        <dsp:cNvSpPr/>
      </dsp:nvSpPr>
      <dsp:spPr>
        <a:xfrm>
          <a:off x="610269" y="3449267"/>
          <a:ext cx="2465644" cy="649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>
                  <a:lumMod val="75000"/>
                </a:schemeClr>
              </a:solidFill>
            </a:rPr>
            <a:t>Hardware</a:t>
          </a:r>
        </a:p>
      </dsp:txBody>
      <dsp:txXfrm>
        <a:off x="610269" y="3449267"/>
        <a:ext cx="2465644" cy="649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ED149-BB40-4AD5-BD92-CE3265560F3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3E0F1-88B0-44B1-99A3-10ACB0D0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9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E0F1-88B0-44B1-99A3-10ACB0D08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3E0F1-88B0-44B1-99A3-10ACB0D08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characteristics: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 system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any </a:t>
            </a:r>
            <a:r>
              <a:rPr lang="en-US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featuring a large number of interacting components (agents, processes, etc.) whose aggregate activity is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not derivable from the summations of the activity of individual components. </a:t>
            </a:r>
            <a:r>
              <a:rPr lang="en-US" sz="9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www.informatics.indiana.edu/rocha/publications/</a:t>
            </a:r>
            <a:r>
              <a:rPr lang="en-US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/csm.html)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3000</a:t>
            </a:r>
            <a:r>
              <a:rPr lang="en-US" baseline="0" dirty="0"/>
              <a:t> cores, &gt;1000 VMs,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indent="0">
              <a:buNone/>
            </a:pPr>
            <a:r>
              <a:rPr lang="en-US" dirty="0"/>
              <a:t>Cloud delivers unprecedented capabilities and efficiencies</a:t>
            </a:r>
          </a:p>
          <a:p>
            <a:pPr marL="0" indent="0">
              <a:buNone/>
            </a:pPr>
            <a:r>
              <a:rPr lang="en-US" dirty="0"/>
              <a:t>Efficiencies are achievable by pooling data center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Compute, Storage, Network and Memory</a:t>
            </a:r>
          </a:p>
          <a:p>
            <a:pPr marL="0" indent="0">
              <a:buNone/>
            </a:pPr>
            <a:r>
              <a:rPr lang="en-US" dirty="0"/>
              <a:t>Cloud data centers rich in data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Immense size and complexity of data can be paralyzing</a:t>
            </a:r>
          </a:p>
          <a:p>
            <a:pPr marL="0" indent="0">
              <a:buNone/>
            </a:pPr>
            <a:r>
              <a:rPr lang="en-US" dirty="0"/>
              <a:t>We present an approach to instrument collection and transformation of data into information so to enable analytic inquisition to, e.g.,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SLA adherence, identify performance bottlenecks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Isolate noisy neighbors and evaluate changes to cloud or application 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B3FA-C830-445B-A142-1E421B2C8A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or your partners need</a:t>
            </a:r>
            <a:r>
              <a:rPr lang="en-US" baseline="0" dirty="0"/>
              <a:t> to collect such data.  </a:t>
            </a:r>
          </a:p>
          <a:p>
            <a:r>
              <a:rPr lang="en-US" dirty="0"/>
              <a:t>3000</a:t>
            </a:r>
            <a:r>
              <a:rPr lang="en-US" baseline="0" dirty="0"/>
              <a:t> cores, &gt;1000 VMs, Cloud orchestration logs.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B3FA-C830-445B-A142-1E421B2C8A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Intel Clear" panose="020B0604020203020204" pitchFamily="34" charset="0"/>
                <a:cs typeface="Intel Clear" panose="020B0604020203020204" pitchFamily="34" charset="0"/>
              </a:rPr>
              <a:t>Unify multiple data sources of different formats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Intel Clear" panose="020B0604020203020204" pitchFamily="34" charset="0"/>
                <a:cs typeface="Intel Clear" panose="020B0604020203020204" pitchFamily="34" charset="0"/>
              </a:rPr>
              <a:t>Different data sources have different time formats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Intel Clear" panose="020B0604020203020204" pitchFamily="34" charset="0"/>
                <a:cs typeface="Intel Clear" panose="020B0604020203020204" pitchFamily="34" charset="0"/>
              </a:rPr>
              <a:t>Human readable time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Intel Clear" panose="020B0604020203020204" pitchFamily="34" charset="0"/>
                <a:cs typeface="Intel Clear" panose="020B0604020203020204" pitchFamily="34" charset="0"/>
              </a:rPr>
              <a:t>Epoch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Intel Clear" panose="020B0604020203020204" pitchFamily="34" charset="0"/>
                <a:cs typeface="Intel Clear" panose="020B0604020203020204" pitchFamily="34" charset="0"/>
              </a:rPr>
              <a:t>Time zones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Intel Clear" panose="020B0604020203020204" pitchFamily="34" charset="0"/>
                <a:cs typeface="Intel Clear" panose="020B0604020203020204" pitchFamily="34" charset="0"/>
              </a:rPr>
              <a:t>Units measurements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Intel Clear" panose="020B0604020203020204" pitchFamily="34" charset="0"/>
                <a:cs typeface="Intel Clear" panose="020B0604020203020204" pitchFamily="34" charset="0"/>
              </a:rPr>
              <a:t>Some data are log files</a:t>
            </a:r>
          </a:p>
          <a:p>
            <a:endParaRPr lang="en-US" baseline="0" dirty="0"/>
          </a:p>
          <a:p>
            <a:r>
              <a:rPr lang="en-US" baseline="0" dirty="0"/>
              <a:t>Debug scenario.  A customer escalation might demand an engineer to comb through many log files relying on expertise to find the right one</a:t>
            </a:r>
          </a:p>
          <a:p>
            <a:endParaRPr lang="en-US" baseline="0" dirty="0"/>
          </a:p>
          <a:p>
            <a:r>
              <a:rPr lang="en-US" baseline="0" dirty="0"/>
              <a:t>Once may have asked a single engineer to look at problems for a single application.  Tend to examine one factor or source at a time but a integrated perspective is nearly always demanded.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B3FA-C830-445B-A142-1E421B2C8A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You’ve probably all had</a:t>
            </a:r>
            <a:r>
              <a:rPr lang="en-US" baseline="0" dirty="0"/>
              <a:t> an introductory course in statistics.  And you’ve been handed in a form needed for an</a:t>
            </a:r>
            <a:r>
              <a:rPr lang="en-US" dirty="0"/>
              <a:t>alysis</a:t>
            </a:r>
            <a:r>
              <a:rPr lang="en-US" baseline="0" dirty="0"/>
              <a:t> requires v</a:t>
            </a:r>
            <a:r>
              <a:rPr lang="en-US" dirty="0"/>
              <a:t>ariables in columns, observations in rows, one type per dataset.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is, you’ve been handed tidy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reality, we invariably begin w/ messy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2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 cloud computing characterization framework to collect and analyze data in Apollo Oracle cloud AMB</a:t>
            </a:r>
          </a:p>
          <a:p>
            <a:pPr lvl="0"/>
            <a:r>
              <a:rPr lang="en-US" dirty="0"/>
              <a:t>Provide data collection and post-processing scripts in the cloud environment</a:t>
            </a:r>
          </a:p>
          <a:p>
            <a:pPr lvl="1"/>
            <a:r>
              <a:rPr lang="en-US" dirty="0"/>
              <a:t>Automate the flow for performance analysis</a:t>
            </a:r>
          </a:p>
          <a:p>
            <a:pPr lvl="1"/>
            <a:r>
              <a:rPr lang="en-US" dirty="0"/>
              <a:t>Provide the mechanism for comparing different runs and propose interesting and relevant performance metrics to investigate</a:t>
            </a:r>
          </a:p>
          <a:p>
            <a:pPr lvl="0"/>
            <a:r>
              <a:rPr lang="en-US" dirty="0"/>
              <a:t>Deliver following analysis reports for all the experiments</a:t>
            </a:r>
          </a:p>
          <a:p>
            <a:pPr lvl="1"/>
            <a:r>
              <a:rPr lang="en-US" dirty="0"/>
              <a:t>Build intelligent system to identify VM interactions and provide placement suggestions. </a:t>
            </a:r>
          </a:p>
          <a:p>
            <a:pPr lvl="1"/>
            <a:r>
              <a:rPr lang="en-US" dirty="0"/>
              <a:t>Various resource utilization metrics (</a:t>
            </a:r>
            <a:r>
              <a:rPr lang="en-US" dirty="0" err="1"/>
              <a:t>cpu</a:t>
            </a:r>
            <a:r>
              <a:rPr lang="en-US" dirty="0"/>
              <a:t>/memory usage, i/o </a:t>
            </a:r>
            <a:r>
              <a:rPr lang="en-US" dirty="0" err="1"/>
              <a:t>etc</a:t>
            </a:r>
            <a:r>
              <a:rPr lang="en-US" dirty="0"/>
              <a:t>) in the cloud</a:t>
            </a:r>
          </a:p>
          <a:p>
            <a:pPr lvl="1"/>
            <a:r>
              <a:rPr lang="en-US" dirty="0"/>
              <a:t>Identification of resource bottlenecks </a:t>
            </a:r>
          </a:p>
          <a:p>
            <a:pPr lvl="0"/>
            <a:r>
              <a:rPr lang="en-US" dirty="0"/>
              <a:t>Identify i/o bottlenecks and impact of storage options (object store vs local store) for </a:t>
            </a:r>
            <a:r>
              <a:rPr lang="en-US" dirty="0" err="1"/>
              <a:t>BigData</a:t>
            </a:r>
            <a:r>
              <a:rPr lang="en-US" dirty="0"/>
              <a:t> as service</a:t>
            </a:r>
          </a:p>
          <a:p>
            <a:pPr lvl="0"/>
            <a:r>
              <a:rPr lang="en-US" dirty="0"/>
              <a:t>Build workload clustering mechanism to categorize the (anonymous) workloads in the cloud. (The categorizations are based on the interpretations of the principal components. ) This mechanism will help CSP identify representative workload types.</a:t>
            </a:r>
          </a:p>
          <a:p>
            <a:pPr lvl="0"/>
            <a:r>
              <a:rPr lang="en-US" dirty="0"/>
              <a:t>Identify cache contention among VMs (noisy neighbors) using RDT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B3FA-C830-445B-A142-1E421B2C8A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B3FA-C830-445B-A142-1E421B2C8A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29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5 hours collected,</a:t>
            </a:r>
            <a:r>
              <a:rPr lang="en-US" baseline="0" dirty="0"/>
              <a:t> have &gt;4GB of performance and configuration data assembled in &gt;300 files.</a:t>
            </a:r>
          </a:p>
          <a:p>
            <a:endParaRPr lang="en-US" baseline="0" dirty="0"/>
          </a:p>
          <a:p>
            <a:r>
              <a:rPr lang="en-US" baseline="0" dirty="0"/>
              <a:t>Sunil (1) volume (2) messy (3) integration led by question of interest</a:t>
            </a:r>
          </a:p>
          <a:p>
            <a:endParaRPr lang="en-US" baseline="0" dirty="0"/>
          </a:p>
          <a:p>
            <a:r>
              <a:rPr lang="en-US" baseline="0" dirty="0"/>
              <a:t>Take only the data that we need.  We can always come back for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B3FA-C830-445B-A142-1E421B2C8A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>
                <a:latin typeface="Intel Clear"/>
                <a:cs typeface="Intel Cle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1143" indent="-311143">
              <a:buClr>
                <a:schemeClr val="accent1"/>
              </a:buClr>
              <a:buFont typeface="Wingdings" charset="2"/>
              <a:buChar char="§"/>
              <a:defRPr sz="3733">
                <a:solidFill>
                  <a:schemeClr val="tx1"/>
                </a:solidFill>
                <a:latin typeface="Intel Clear"/>
                <a:cs typeface="Intel Clear"/>
              </a:defRPr>
            </a:lvl1pPr>
            <a:lvl2pPr marL="920728" indent="-311143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2pPr>
            <a:lvl3pPr marL="1449881" indent="-230712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3pPr>
            <a:lvl4pPr marL="2059466" indent="-230712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4pPr>
            <a:lvl5pPr marL="2669051" indent="-230712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" y="6547803"/>
            <a:ext cx="612987" cy="365125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000000"/>
                </a:solidFill>
                <a:latin typeface="Intel Clear"/>
                <a:cs typeface="Intel Clear"/>
              </a:defRPr>
            </a:lvl1pPr>
          </a:lstStyle>
          <a:p>
            <a:fld id="{6A174EDC-730F-0E4F-8F7E-AD594D963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5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828800"/>
            <a:ext cx="4481727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743200"/>
            <a:ext cx="4481727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64" y="1828800"/>
            <a:ext cx="4481727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64" y="2743200"/>
            <a:ext cx="4481727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32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402276"/>
            <a:ext cx="9146382" cy="1160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1" y="741872"/>
            <a:ext cx="4192090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461" y="762000"/>
            <a:ext cx="5564050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3581400"/>
            <a:ext cx="4192090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741872"/>
            <a:ext cx="4192091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2462" y="762000"/>
            <a:ext cx="5564049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3581400"/>
            <a:ext cx="4192091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7592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3688724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grpSp>
        <p:nvGrpSpPr>
          <p:cNvPr id="1353" name="Group 1352"/>
          <p:cNvGrpSpPr/>
          <p:nvPr/>
        </p:nvGrpSpPr>
        <p:grpSpPr>
          <a:xfrm>
            <a:off x="-7622" y="5268913"/>
            <a:ext cx="2499376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8639" y="5129214"/>
            <a:ext cx="46065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61838" y="5243514"/>
            <a:ext cx="4133339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grpSp>
        <p:nvGrpSpPr>
          <p:cNvPr id="1348" name="Group 1347"/>
          <p:cNvGrpSpPr/>
          <p:nvPr/>
        </p:nvGrpSpPr>
        <p:grpSpPr>
          <a:xfrm>
            <a:off x="9068575" y="5339715"/>
            <a:ext cx="312660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6441" y="4976813"/>
            <a:ext cx="5368736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7486" y="5110164"/>
            <a:ext cx="4717692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8824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08" y="685800"/>
            <a:ext cx="9146382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8" y="3657599"/>
            <a:ext cx="9146382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972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8" y="1676400"/>
            <a:ext cx="9146382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5029200"/>
            <a:ext cx="9146382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5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>
                <a:latin typeface="Intel Clear"/>
                <a:cs typeface="Intel Cle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283200" cy="4525963"/>
          </a:xfrm>
        </p:spPr>
        <p:txBody>
          <a:bodyPr>
            <a:normAutofit/>
          </a:bodyPr>
          <a:lstStyle>
            <a:lvl1pPr marL="311143" indent="-311143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Intel Clear"/>
                <a:cs typeface="Intel Clear"/>
              </a:defRPr>
            </a:lvl1pPr>
            <a:lvl2pPr marL="920728" indent="-311143">
              <a:buClr>
                <a:schemeClr val="accent1"/>
              </a:buClr>
              <a:buFont typeface="Wingdings" charset="2"/>
              <a:buChar char="§"/>
              <a:defRPr sz="2667">
                <a:solidFill>
                  <a:schemeClr val="tx1"/>
                </a:solidFill>
                <a:latin typeface="Intel Clear"/>
                <a:cs typeface="Intel Clear"/>
              </a:defRPr>
            </a:lvl2pPr>
            <a:lvl3pPr marL="1449881" indent="-230712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3pPr>
            <a:lvl4pPr marL="2059466" indent="-230712">
              <a:buClr>
                <a:schemeClr val="accent1"/>
              </a:buClr>
              <a:buFont typeface="Wingdings" charset="2"/>
              <a:buChar char="§"/>
              <a:defRPr sz="2133">
                <a:solidFill>
                  <a:schemeClr val="tx1"/>
                </a:solidFill>
                <a:latin typeface="Intel Clear"/>
                <a:cs typeface="Intel Clear"/>
              </a:defRPr>
            </a:lvl4pPr>
            <a:lvl5pPr marL="2669051" indent="-230712">
              <a:buClr>
                <a:schemeClr val="accent1"/>
              </a:buClr>
              <a:buFont typeface="Wingdings" charset="2"/>
              <a:buChar char="§"/>
              <a:defRPr sz="2133">
                <a:solidFill>
                  <a:schemeClr val="tx1"/>
                </a:solidFill>
                <a:latin typeface="Intel Clear"/>
                <a:cs typeface="Intel Cle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299200" y="1600201"/>
            <a:ext cx="5283200" cy="4525963"/>
          </a:xfrm>
        </p:spPr>
        <p:txBody>
          <a:bodyPr>
            <a:normAutofit/>
          </a:bodyPr>
          <a:lstStyle>
            <a:lvl1pPr marL="311143" indent="-311143">
              <a:buClr>
                <a:schemeClr val="accent1"/>
              </a:buClr>
              <a:buFont typeface="Wingdings" charset="2"/>
              <a:buChar char="§"/>
              <a:defRPr sz="3200">
                <a:solidFill>
                  <a:schemeClr val="tx1"/>
                </a:solidFill>
                <a:latin typeface="Intel Clear"/>
                <a:cs typeface="Intel Clear"/>
              </a:defRPr>
            </a:lvl1pPr>
            <a:lvl2pPr marL="920728" indent="-311143">
              <a:buClr>
                <a:schemeClr val="accent1"/>
              </a:buClr>
              <a:buFont typeface="Wingdings" charset="2"/>
              <a:buChar char="§"/>
              <a:defRPr sz="2667">
                <a:solidFill>
                  <a:schemeClr val="tx1"/>
                </a:solidFill>
                <a:latin typeface="Intel Clear"/>
                <a:cs typeface="Intel Clear"/>
              </a:defRPr>
            </a:lvl2pPr>
            <a:lvl3pPr marL="1449881" indent="-230712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Intel Clear"/>
                <a:cs typeface="Intel Clear"/>
              </a:defRPr>
            </a:lvl3pPr>
            <a:lvl4pPr marL="2059466" indent="-230712">
              <a:buClr>
                <a:schemeClr val="accent1"/>
              </a:buClr>
              <a:buFont typeface="Wingdings" charset="2"/>
              <a:buChar char="§"/>
              <a:defRPr sz="2133">
                <a:solidFill>
                  <a:schemeClr val="tx1"/>
                </a:solidFill>
                <a:latin typeface="Intel Clear"/>
                <a:cs typeface="Intel Clear"/>
              </a:defRPr>
            </a:lvl4pPr>
            <a:lvl5pPr marL="2669051" indent="-230712">
              <a:buClr>
                <a:schemeClr val="accent1"/>
              </a:buClr>
              <a:buFont typeface="Wingdings" charset="2"/>
              <a:buChar char="§"/>
              <a:defRPr sz="2133">
                <a:solidFill>
                  <a:schemeClr val="tx1"/>
                </a:solidFill>
                <a:latin typeface="Intel Clear"/>
                <a:cs typeface="Intel Cle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" y="6547803"/>
            <a:ext cx="612987" cy="365125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000000"/>
                </a:solidFill>
                <a:latin typeface="Intel Clear"/>
                <a:cs typeface="Intel Clear"/>
              </a:defRPr>
            </a:lvl1pPr>
          </a:lstStyle>
          <a:p>
            <a:fld id="{6A174EDC-730F-0E4F-8F7E-AD594D963D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9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828800"/>
            <a:ext cx="4481727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64" y="1828800"/>
            <a:ext cx="4481727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828800"/>
            <a:ext cx="4481727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743200"/>
            <a:ext cx="4481727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64" y="1828800"/>
            <a:ext cx="4481727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64" y="2743200"/>
            <a:ext cx="4481727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64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402276"/>
            <a:ext cx="9146382" cy="1160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1" y="741872"/>
            <a:ext cx="4192090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461" y="762000"/>
            <a:ext cx="5564050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3581400"/>
            <a:ext cx="4192090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741872"/>
            <a:ext cx="4192091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2462" y="762000"/>
            <a:ext cx="5564049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3581400"/>
            <a:ext cx="4192091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0" y="6191832"/>
            <a:ext cx="11248101" cy="21550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rgbClr val="93A0A7"/>
                </a:solidFill>
                <a:latin typeface="+mn-lt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7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7357" y="6432517"/>
            <a:ext cx="3374980" cy="328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4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1950" y="1558456"/>
            <a:ext cx="11248101" cy="428498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950" y="6191832"/>
            <a:ext cx="11248101" cy="21550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pitchFamily="34" charset="0"/>
              <a:buNone/>
              <a:defRPr sz="1067">
                <a:solidFill>
                  <a:srgbClr val="93A0A7"/>
                </a:solidFill>
                <a:latin typeface="+mn-lt"/>
              </a:defRPr>
            </a:lvl1pPr>
            <a:lvl2pPr marL="228594" indent="-152396">
              <a:defRPr sz="1200"/>
            </a:lvl2pPr>
            <a:lvl3pPr marL="457189" indent="-152396">
              <a:defRPr sz="1200"/>
            </a:lvl3pPr>
            <a:lvl4pPr marL="685783" indent="-152396">
              <a:defRPr sz="1200"/>
            </a:lvl4pPr>
            <a:lvl5pPr marL="914377" indent="-152396">
              <a:defRPr sz="12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7592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3688724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grpSp>
        <p:nvGrpSpPr>
          <p:cNvPr id="1353" name="Group 1352"/>
          <p:cNvGrpSpPr/>
          <p:nvPr/>
        </p:nvGrpSpPr>
        <p:grpSpPr>
          <a:xfrm>
            <a:off x="-7622" y="5268913"/>
            <a:ext cx="2499376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8639" y="5129214"/>
            <a:ext cx="46065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61838" y="5243514"/>
            <a:ext cx="4133339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grpSp>
        <p:nvGrpSpPr>
          <p:cNvPr id="1348" name="Group 1347"/>
          <p:cNvGrpSpPr/>
          <p:nvPr/>
        </p:nvGrpSpPr>
        <p:grpSpPr>
          <a:xfrm>
            <a:off x="9068575" y="5339715"/>
            <a:ext cx="312660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6441" y="4976813"/>
            <a:ext cx="5368736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7486" y="5110164"/>
            <a:ext cx="4717692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8824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08" y="685800"/>
            <a:ext cx="9146382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8" y="3657599"/>
            <a:ext cx="9146382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017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8" y="1676400"/>
            <a:ext cx="9146382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5029200"/>
            <a:ext cx="9146382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25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828800"/>
            <a:ext cx="4481727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64" y="1828800"/>
            <a:ext cx="4481727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Intel Clear"/>
              <a:cs typeface="Intel Clear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846666" y="50419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srgbClr val="000000"/>
              </a:solidFill>
              <a:latin typeface="Intel Clear"/>
              <a:cs typeface="Intel Clear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" y="6547803"/>
            <a:ext cx="612987" cy="365125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chemeClr val="tx1"/>
                </a:solidFill>
                <a:latin typeface="Intel Clear"/>
                <a:cs typeface="Intel Clear"/>
              </a:defRPr>
            </a:lvl1pPr>
          </a:lstStyle>
          <a:p>
            <a:pPr defTabSz="609585"/>
            <a:fld id="{6A174EDC-730F-0E4F-8F7E-AD594D963D71}" type="slidenum">
              <a:rPr lang="en-US" smtClean="0">
                <a:solidFill>
                  <a:srgbClr val="000000"/>
                </a:solidFill>
              </a:rPr>
              <a:pPr defTabSz="609585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20" r:id="rId3"/>
    <p:sldLayoutId id="2147483722" r:id="rId4"/>
    <p:sldLayoutId id="2147483723" r:id="rId5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5333" kern="1200">
          <a:solidFill>
            <a:schemeClr val="accent1"/>
          </a:solidFill>
          <a:latin typeface="Intel Clear"/>
          <a:ea typeface="+mj-ea"/>
          <a:cs typeface="Intel Clear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Wingdings" charset="2"/>
        <a:buChar char="§"/>
        <a:defRPr sz="3733" kern="1200">
          <a:solidFill>
            <a:srgbClr val="0071C5"/>
          </a:solidFill>
          <a:latin typeface="Intel Clear"/>
          <a:ea typeface="+mn-ea"/>
          <a:cs typeface="Intel Clear"/>
        </a:defRPr>
      </a:lvl1pPr>
      <a:lvl2pPr marL="990575" indent="-380990" algn="l" defTabSz="609585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0071C5"/>
          </a:solidFill>
          <a:latin typeface="Intel Clear"/>
          <a:ea typeface="+mn-ea"/>
          <a:cs typeface="Intel Clear"/>
        </a:defRPr>
      </a:lvl2pPr>
      <a:lvl3pPr marL="1523962" indent="-304792" algn="l" defTabSz="609585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0071C5"/>
          </a:solidFill>
          <a:latin typeface="Intel Clear"/>
          <a:ea typeface="+mn-ea"/>
          <a:cs typeface="Intel Clear"/>
        </a:defRPr>
      </a:lvl3pPr>
      <a:lvl4pPr marL="2133547" indent="-304792" algn="l" defTabSz="609585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0071C5"/>
          </a:solidFill>
          <a:latin typeface="Intel Clear"/>
          <a:ea typeface="+mn-ea"/>
          <a:cs typeface="Intel Clear"/>
        </a:defRPr>
      </a:lvl4pPr>
      <a:lvl5pPr marL="2743131" indent="-304792" algn="l" defTabSz="609585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0071C5"/>
          </a:solidFill>
          <a:latin typeface="Intel Clear"/>
          <a:ea typeface="+mn-ea"/>
          <a:cs typeface="Intel Cle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663300"/>
            </a:gs>
            <a:gs pos="100000">
              <a:schemeClr val="bg2">
                <a:shade val="100000"/>
                <a:satMod val="100000"/>
                <a:lumMod val="8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1" y="5525051"/>
            <a:ext cx="12201210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08" y="402276"/>
            <a:ext cx="9146382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828800"/>
            <a:ext cx="914638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5832" y="6413501"/>
            <a:ext cx="124250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974" y="6413501"/>
            <a:ext cx="677940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13501"/>
            <a:ext cx="855163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663300"/>
            </a:gs>
            <a:gs pos="100000">
              <a:schemeClr val="bg2">
                <a:shade val="100000"/>
                <a:satMod val="100000"/>
                <a:lumMod val="8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1" y="5525051"/>
            <a:ext cx="12201210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08" y="402276"/>
            <a:ext cx="9146382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828800"/>
            <a:ext cx="914638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5832" y="6413501"/>
            <a:ext cx="124250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974" y="6413501"/>
            <a:ext cx="677940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13501"/>
            <a:ext cx="855163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05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tm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8.tmp"/><Relationship Id="rId11" Type="http://schemas.openxmlformats.org/officeDocument/2006/relationships/image" Target="../media/image13.tmp"/><Relationship Id="rId5" Type="http://schemas.openxmlformats.org/officeDocument/2006/relationships/image" Target="../media/image7.tmp"/><Relationship Id="rId10" Type="http://schemas.openxmlformats.org/officeDocument/2006/relationships/image" Target="../media/image12.tmp"/><Relationship Id="rId4" Type="http://schemas.openxmlformats.org/officeDocument/2006/relationships/image" Target="../media/image6.png"/><Relationship Id="rId9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2362200"/>
            <a:ext cx="9144000" cy="1219200"/>
          </a:xfrm>
        </p:spPr>
        <p:txBody>
          <a:bodyPr/>
          <a:lstStyle/>
          <a:p>
            <a:r>
              <a:rPr lang="en-US" dirty="0">
                <a:effectLst/>
              </a:rPr>
              <a:t>Cultivating Software Performance in Cloud Computing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Constantia" pitchFamily="18" charset="0"/>
              </a:rPr>
              <a:t>Presented by: </a:t>
            </a:r>
          </a:p>
          <a:p>
            <a:r>
              <a:rPr lang="en-US" sz="2400" dirty="0">
                <a:latin typeface="Constantia" pitchFamily="18" charset="0"/>
              </a:rPr>
              <a:t>	Li Chen (Intel) </a:t>
            </a:r>
          </a:p>
          <a:p>
            <a:r>
              <a:rPr lang="en-US" sz="2400" dirty="0">
                <a:latin typeface="Constantia" pitchFamily="18" charset="0"/>
              </a:rPr>
              <a:t> 	kingsum chow* (Alibaba)</a:t>
            </a:r>
            <a:br>
              <a:rPr lang="en-US" sz="2400" dirty="0">
                <a:latin typeface="Constantia" pitchFamily="18" charset="0"/>
              </a:rPr>
            </a:br>
            <a:endParaRPr lang="en-US" sz="2400" dirty="0">
              <a:latin typeface="Constantia" pitchFamily="18" charset="0"/>
            </a:endParaRPr>
          </a:p>
          <a:p>
            <a:r>
              <a:rPr lang="en-US" sz="2400" dirty="0">
                <a:latin typeface="Constantia" pitchFamily="18" charset="0"/>
              </a:rPr>
              <a:t>Presentation date: Oct 18,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1742" y="92104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SOFTWARE</a:t>
            </a:r>
            <a: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/>
            </a:r>
            <a:b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</a:br>
            <a: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QUALITY</a:t>
            </a:r>
            <a:b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</a:br>
            <a:r>
              <a:rPr lang="en-US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CONFERENCE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0364054" y="398351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PACIFIC   NW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PNSQC</a:t>
            </a:r>
            <a:r>
              <a:rPr lang="en-US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 ™</a:t>
            </a:r>
            <a:endParaRPr lang="en-US" dirty="0">
              <a:solidFill>
                <a:prstClr val="white"/>
              </a:solidFill>
              <a:effectLst>
                <a:outerShdw blurRad="50800" dist="38100" dir="2700000" algn="tl">
                  <a:srgbClr val="626817">
                    <a:lumMod val="50000"/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3817" y="6433268"/>
            <a:ext cx="323665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*work performed while at Intel</a:t>
            </a:r>
          </a:p>
        </p:txBody>
      </p:sp>
    </p:spTree>
    <p:extLst>
      <p:ext uri="{BB962C8B-B14F-4D97-AF65-F5344CB8AC3E}">
        <p14:creationId xmlns:p14="http://schemas.microsoft.com/office/powerpoint/2010/main" val="3329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AutoShape 2" descr="http://storiesformuslimkids.files.wordpress.com/2014/01/six-blind-men-and-elephant.jpg"/>
          <p:cNvSpPr>
            <a:spLocks noChangeAspect="1" noChangeArrowheads="1"/>
          </p:cNvSpPr>
          <p:nvPr/>
        </p:nvSpPr>
        <p:spPr bwMode="auto">
          <a:xfrm>
            <a:off x="77788" y="-72232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pic>
        <p:nvPicPr>
          <p:cNvPr id="8" name="Content Placeholder 7" descr="http://storiesformuslimkids.files.wordpress.com/2014/01/six-blind-men-and-elepha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38" y="398627"/>
            <a:ext cx="9231924" cy="5900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09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Overview of Software Hardware Co-optimization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an average unit of work, it takes</a:t>
            </a:r>
          </a:p>
          <a:p>
            <a:pPr lvl="1"/>
            <a:r>
              <a:rPr lang="en-US" dirty="0"/>
              <a:t>the execution of N machine instructions [also called path length]</a:t>
            </a:r>
          </a:p>
          <a:p>
            <a:r>
              <a:rPr lang="en-US" dirty="0"/>
              <a:t>For an average instruction, it takes cycles (computer clocks) to execute it [ also called cycles per instruction, or CPI]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Check CPU Utilizations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CLKs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Reduce CPI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Reduce Number of Instructions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0BEEA-4420-4EA6-8DC8-ECA6C787D4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3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039517" y="226"/>
            <a:ext cx="3064970" cy="74639"/>
          </a:xfrm>
          <a:prstGeom prst="rect">
            <a:avLst/>
          </a:prstGeom>
          <a:solidFill>
            <a:srgbClr val="2A498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7" name="Shape 47"/>
          <p:cNvSpPr/>
          <p:nvPr/>
        </p:nvSpPr>
        <p:spPr>
          <a:xfrm>
            <a:off x="6097567" y="226"/>
            <a:ext cx="3064970" cy="74639"/>
          </a:xfrm>
          <a:prstGeom prst="rect">
            <a:avLst/>
          </a:prstGeom>
          <a:solidFill>
            <a:srgbClr val="0386F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8" name="Shape 48"/>
          <p:cNvSpPr/>
          <p:nvPr/>
        </p:nvSpPr>
        <p:spPr>
          <a:xfrm>
            <a:off x="-7767" y="226"/>
            <a:ext cx="3064970" cy="74639"/>
          </a:xfrm>
          <a:prstGeom prst="rect">
            <a:avLst/>
          </a:prstGeom>
          <a:solidFill>
            <a:srgbClr val="68B1E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9" name="Shape 49"/>
          <p:cNvSpPr/>
          <p:nvPr/>
        </p:nvSpPr>
        <p:spPr>
          <a:xfrm>
            <a:off x="9134797" y="226"/>
            <a:ext cx="3064970" cy="74639"/>
          </a:xfrm>
          <a:prstGeom prst="rect">
            <a:avLst/>
          </a:prstGeom>
          <a:solidFill>
            <a:srgbClr val="B5E1F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grpSp>
        <p:nvGrpSpPr>
          <p:cNvPr id="56" name="Group 56"/>
          <p:cNvGrpSpPr/>
          <p:nvPr/>
        </p:nvGrpSpPr>
        <p:grpSpPr>
          <a:xfrm>
            <a:off x="8275173" y="2116247"/>
            <a:ext cx="2398428" cy="2077100"/>
            <a:chOff x="0" y="321328"/>
            <a:chExt cx="4796854" cy="4154198"/>
          </a:xfrm>
        </p:grpSpPr>
        <p:sp>
          <p:nvSpPr>
            <p:cNvPr id="54" name="Shape 54"/>
            <p:cNvSpPr/>
            <p:nvPr/>
          </p:nvSpPr>
          <p:spPr>
            <a:xfrm rot="5400000">
              <a:off x="321328" y="-1"/>
              <a:ext cx="4154199" cy="479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152400" cap="flat">
              <a:solidFill>
                <a:srgbClr val="B5E1F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55" name="Shape 55"/>
            <p:cNvSpPr/>
            <p:nvPr/>
          </p:nvSpPr>
          <p:spPr>
            <a:xfrm>
              <a:off x="4169090" y="1410689"/>
              <a:ext cx="570499" cy="197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1FB"/>
            </a:solidFill>
            <a:ln w="190500" cap="flat">
              <a:solidFill>
                <a:srgbClr val="B5E1F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022915" y="2116247"/>
            <a:ext cx="2398428" cy="2077100"/>
            <a:chOff x="0" y="321328"/>
            <a:chExt cx="4796854" cy="4154198"/>
          </a:xfrm>
        </p:grpSpPr>
        <p:sp>
          <p:nvSpPr>
            <p:cNvPr id="57" name="Shape 57"/>
            <p:cNvSpPr/>
            <p:nvPr/>
          </p:nvSpPr>
          <p:spPr>
            <a:xfrm rot="5400000">
              <a:off x="321328" y="-1"/>
              <a:ext cx="4154199" cy="479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152400" cap="flat">
              <a:solidFill>
                <a:srgbClr val="0386F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58" name="Shape 58"/>
            <p:cNvSpPr/>
            <p:nvPr/>
          </p:nvSpPr>
          <p:spPr>
            <a:xfrm>
              <a:off x="4169090" y="1410689"/>
              <a:ext cx="570498" cy="197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86F8"/>
            </a:solidFill>
            <a:ln w="190500" cap="flat">
              <a:solidFill>
                <a:srgbClr val="0386F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3770657" y="2116247"/>
            <a:ext cx="2398428" cy="2077100"/>
            <a:chOff x="0" y="321328"/>
            <a:chExt cx="4796854" cy="4154198"/>
          </a:xfrm>
        </p:grpSpPr>
        <p:sp>
          <p:nvSpPr>
            <p:cNvPr id="60" name="Shape 60"/>
            <p:cNvSpPr/>
            <p:nvPr/>
          </p:nvSpPr>
          <p:spPr>
            <a:xfrm rot="5400000">
              <a:off x="321328" y="-1"/>
              <a:ext cx="4154199" cy="479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152400" cap="flat">
              <a:solidFill>
                <a:srgbClr val="2A498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1" name="Shape 61"/>
            <p:cNvSpPr/>
            <p:nvPr/>
          </p:nvSpPr>
          <p:spPr>
            <a:xfrm>
              <a:off x="4169090" y="1410689"/>
              <a:ext cx="570499" cy="197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987"/>
            </a:solidFill>
            <a:ln w="190500" cap="flat">
              <a:solidFill>
                <a:srgbClr val="2A4987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18399" y="2116247"/>
            <a:ext cx="2398428" cy="2077100"/>
            <a:chOff x="0" y="321328"/>
            <a:chExt cx="4796854" cy="4154198"/>
          </a:xfrm>
        </p:grpSpPr>
        <p:sp>
          <p:nvSpPr>
            <p:cNvPr id="63" name="Shape 63"/>
            <p:cNvSpPr/>
            <p:nvPr/>
          </p:nvSpPr>
          <p:spPr>
            <a:xfrm rot="5400000">
              <a:off x="321328" y="-1"/>
              <a:ext cx="4154199" cy="479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152400" cap="flat">
              <a:solidFill>
                <a:srgbClr val="68B1E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  <p:sp>
          <p:nvSpPr>
            <p:cNvPr id="64" name="Shape 64"/>
            <p:cNvSpPr/>
            <p:nvPr/>
          </p:nvSpPr>
          <p:spPr>
            <a:xfrm>
              <a:off x="4169089" y="1410688"/>
              <a:ext cx="570499" cy="197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1E9"/>
            </a:solidFill>
            <a:ln w="190500" cap="flat">
              <a:solidFill>
                <a:srgbClr val="68B1E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1600"/>
            </a:p>
          </p:txBody>
        </p:sp>
      </p:grpSp>
      <p:sp>
        <p:nvSpPr>
          <p:cNvPr id="66" name="Shape 66"/>
          <p:cNvSpPr/>
          <p:nvPr/>
        </p:nvSpPr>
        <p:spPr>
          <a:xfrm>
            <a:off x="1785956" y="4682940"/>
            <a:ext cx="1857881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>
                <a:solidFill>
                  <a:srgbClr val="00245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CPU Utilization</a:t>
            </a:r>
            <a:endParaRPr sz="2100" dirty="0"/>
          </a:p>
        </p:txBody>
      </p:sp>
      <p:sp>
        <p:nvSpPr>
          <p:cNvPr id="68" name="Shape 68"/>
          <p:cNvSpPr/>
          <p:nvPr/>
        </p:nvSpPr>
        <p:spPr>
          <a:xfrm>
            <a:off x="4539955" y="4682940"/>
            <a:ext cx="857607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>
                <a:solidFill>
                  <a:srgbClr val="00245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Clocks</a:t>
            </a:r>
            <a:endParaRPr sz="2100" dirty="0"/>
          </a:p>
        </p:txBody>
      </p:sp>
      <p:sp>
        <p:nvSpPr>
          <p:cNvPr id="70" name="Shape 70"/>
          <p:cNvSpPr/>
          <p:nvPr/>
        </p:nvSpPr>
        <p:spPr>
          <a:xfrm>
            <a:off x="6508254" y="4521358"/>
            <a:ext cx="1426673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>
                <a:solidFill>
                  <a:srgbClr val="00245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Cycles Per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Instruction</a:t>
            </a:r>
            <a:endParaRPr sz="2100" dirty="0"/>
          </a:p>
        </p:txBody>
      </p:sp>
      <p:sp>
        <p:nvSpPr>
          <p:cNvPr id="72" name="Shape 72"/>
          <p:cNvSpPr/>
          <p:nvPr/>
        </p:nvSpPr>
        <p:spPr>
          <a:xfrm>
            <a:off x="8760857" y="4682940"/>
            <a:ext cx="1426673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>
                <a:solidFill>
                  <a:srgbClr val="00245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Instructions</a:t>
            </a:r>
            <a:endParaRPr sz="2100" dirty="0"/>
          </a:p>
        </p:txBody>
      </p:sp>
      <p:pic>
        <p:nvPicPr>
          <p:cNvPr id="76" name="pasted-image.pdf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522698" y="2674359"/>
            <a:ext cx="960876" cy="960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5451" y="2924187"/>
            <a:ext cx="1152037" cy="49965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Performance 101</a:t>
            </a:r>
          </a:p>
        </p:txBody>
      </p:sp>
      <p:pic>
        <p:nvPicPr>
          <p:cNvPr id="3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05472" y="2712795"/>
            <a:ext cx="884003" cy="92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://p.thepresentfinder.co.uk/csi/1343488/i/pzi/4807-lr_01-blue-sand-hour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37" y="2447065"/>
            <a:ext cx="1415463" cy="14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3" name="Picture 4" descr="扁鹊造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1482725"/>
            <a:ext cx="39973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Data Driven Approach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err="1"/>
              <a:t>Bianque</a:t>
            </a:r>
            <a:r>
              <a:rPr lang="en-US" altLang="zh-CN" dirty="0"/>
              <a:t> (</a:t>
            </a:r>
            <a:r>
              <a:rPr lang="zh-TW" altLang="en-US" dirty="0"/>
              <a:t>扁鹊</a:t>
            </a:r>
            <a:r>
              <a:rPr lang="en-US" altLang="zh-CN" dirty="0"/>
              <a:t>)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US" altLang="zh-CN" dirty="0"/>
              <a:t>Collect Performance Data in the Cloud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altLang="zh-CN" dirty="0"/>
              <a:t>Low Overhead Profiling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US" altLang="zh-CN" dirty="0"/>
              <a:t>Cleanse and Process Data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US" altLang="zh-CN" dirty="0"/>
              <a:t>Analyze Data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altLang="zh-CN" dirty="0"/>
              <a:t>Root cause performance issues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altLang="zh-CN" dirty="0"/>
              <a:t>Hotspots / Source Code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altLang="zh-CN" dirty="0"/>
              <a:t>Cross platforms</a:t>
            </a:r>
          </a:p>
          <a:p>
            <a:pPr marL="428625" indent="-428625">
              <a:buFont typeface="Wingdings" panose="05000000000000000000" pitchFamily="2" charset="2"/>
              <a:buChar char="§"/>
            </a:pPr>
            <a:r>
              <a:rPr lang="en-US" altLang="zh-CN" dirty="0"/>
              <a:t>Dash Boards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图片 5" descr="X-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90" y="3763962"/>
            <a:ext cx="44545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1323"/>
      </p:ext>
    </p:extLst>
  </p:cSld>
  <p:clrMapOvr>
    <a:masterClrMapping/>
  </p:clrMapOvr>
  <p:transition advTm="10077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灯片编号占位符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C7133A5-610B-4BBA-B9CB-1A23AA2A0A0A}" type="slidenum">
              <a:rPr lang="zh-CN" altLang="en-US" sz="1200">
                <a:solidFill>
                  <a:srgbClr val="959595"/>
                </a:solidFill>
              </a:rPr>
              <a:pPr algn="r" eaLnBrk="1" hangingPunct="1"/>
              <a:t>14</a:t>
            </a:fld>
            <a:endParaRPr lang="zh-CN" altLang="en-US" sz="5000"/>
          </a:p>
        </p:txBody>
      </p:sp>
      <p:sp>
        <p:nvSpPr>
          <p:cNvPr id="175108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Bianque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the Cloud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t>14</a:t>
            </a:fld>
            <a:endParaRPr lang="en-US"/>
          </a:p>
        </p:txBody>
      </p:sp>
      <p:pic>
        <p:nvPicPr>
          <p:cNvPr id="1751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329531"/>
            <a:ext cx="76485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582827"/>
      </p:ext>
    </p:extLst>
  </p:cSld>
  <p:clrMapOvr>
    <a:masterClrMapping/>
  </p:clrMapOvr>
  <p:transition advTm="15790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Bianque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 Hotspots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t>15</a:t>
            </a:fld>
            <a:endParaRPr lang="en-US"/>
          </a:p>
        </p:txBody>
      </p:sp>
      <p:pic>
        <p:nvPicPr>
          <p:cNvPr id="151557" name="Picture 5" descr="火焰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1523206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71241"/>
      </p:ext>
    </p:extLst>
  </p:cSld>
  <p:clrMapOvr>
    <a:masterClrMapping/>
  </p:clrMapOvr>
  <p:transition advTm="81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2229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Thank you! Any 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61477" y="76201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SOFTWARE</a:t>
            </a:r>
            <a: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/>
            </a:r>
            <a:b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</a:br>
            <a: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QUALITY</a:t>
            </a:r>
            <a:br>
              <a:rPr lang="en-US" sz="2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</a:br>
            <a:r>
              <a:rPr lang="en-US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CONFERENCE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53789" y="382448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PACIFIC   NW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PNSQC</a:t>
            </a:r>
            <a:r>
              <a:rPr lang="en-US" spc="-200" dirty="0">
                <a:solidFill>
                  <a:prstClr val="black"/>
                </a:solidFill>
                <a:effectLst>
                  <a:outerShdw blurRad="50800" dist="38100" dir="2700000" algn="tl">
                    <a:srgbClr val="626817">
                      <a:lumMod val="50000"/>
                      <a:alpha val="43000"/>
                    </a:srgbClr>
                  </a:outerShdw>
                </a:effectLst>
              </a:rPr>
              <a:t> ™</a:t>
            </a:r>
            <a:endParaRPr lang="en-US" dirty="0">
              <a:solidFill>
                <a:prstClr val="white"/>
              </a:solidFill>
              <a:effectLst>
                <a:outerShdw blurRad="50800" dist="38100" dir="2700000" algn="tl">
                  <a:srgbClr val="626817">
                    <a:lumMod val="50000"/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3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43688"/>
            <a:ext cx="10972800" cy="1143000"/>
          </a:xfrm>
        </p:spPr>
        <p:txBody>
          <a:bodyPr/>
          <a:lstStyle/>
          <a:p>
            <a:r>
              <a:rPr lang="en-US" dirty="0"/>
              <a:t>Multitude of Efficiency Metrics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448308"/>
              </p:ext>
            </p:extLst>
          </p:nvPr>
        </p:nvGraphicFramePr>
        <p:xfrm>
          <a:off x="5347062" y="1286688"/>
          <a:ext cx="6435635" cy="467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idx="13"/>
          </p:nvPr>
        </p:nvSpPr>
        <p:spPr>
          <a:xfrm>
            <a:off x="1171787" y="1424931"/>
            <a:ext cx="4255589" cy="44609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cloud computing, there are multitude of metrics.</a:t>
            </a:r>
          </a:p>
          <a:p>
            <a:r>
              <a:rPr lang="en-US" dirty="0"/>
              <a:t>There metrics describe the cloud from various important aspects.</a:t>
            </a:r>
          </a:p>
          <a:p>
            <a:r>
              <a:rPr lang="en-US" dirty="0"/>
              <a:t>There is no one single metric to characterize the cloud.</a:t>
            </a:r>
          </a:p>
          <a:p>
            <a:r>
              <a:rPr lang="en-US" dirty="0"/>
              <a:t>These metrics together define a cloud.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9618255" y="3148565"/>
            <a:ext cx="2573745" cy="85737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Monitoring efficiency helps maintain cloud health and reliability.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9618255" y="4720254"/>
            <a:ext cx="2573745" cy="85737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Cloud software to take advantage of high core count products.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6683103" y="5529550"/>
            <a:ext cx="2774406" cy="85737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Workload performance and placement is a key aspect of cloud efficiency.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5146041" y="4639566"/>
            <a:ext cx="2717799" cy="8105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Software and hardware configurations influence cloud efficiency.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5054601" y="1707625"/>
            <a:ext cx="2809239" cy="7917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Agility means faster service. Efficient VM placement improves agility.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9035869" y="865129"/>
            <a:ext cx="2621280" cy="10357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Resource capacity affects provisioning strategy.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Cloud Components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00101" y="304700"/>
          <a:ext cx="10058399" cy="461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6775" y="4348200"/>
                <a:ext cx="10853276" cy="165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/>
                  <a:t>What factors </a:t>
                </a:r>
                <a:r>
                  <a:rPr lang="en-US" sz="2667" dirty="0"/>
                  <a:t>are used to describe workload behavior?</a:t>
                </a:r>
              </a:p>
              <a:p>
                <a:pPr lvl="1"/>
                <a:r>
                  <a:rPr lang="en-US" sz="1867" dirty="0"/>
                  <a:t>Each workload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67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67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𝑐𝑝𝑢</m:t>
                        </m:r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𝑛𝑤</m:t>
                        </m:r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67" dirty="0"/>
                  <a:t> can be expressed in terms of: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67" dirty="0"/>
                  <a:t>: memory capacity,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67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67" dirty="0"/>
                  <a:t> memory speed</a:t>
                </a:r>
                <a14:m>
                  <m:oMath xmlns:m="http://schemas.openxmlformats.org/officeDocument/2006/math">
                    <m:r>
                      <a:rPr lang="en-US" sz="1867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67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867" dirty="0"/>
                  <a:t>disk capacity,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67" dirty="0"/>
                  <a:t>: disk speed,</a:t>
                </a:r>
              </a:p>
              <a:p>
                <a:pPr lvl="2"/>
                <a:r>
                  <a:rPr lang="en-US" sz="1867" dirty="0" err="1"/>
                  <a:t>cpu</a:t>
                </a:r>
                <a:r>
                  <a:rPr lang="en-US" sz="1867" dirty="0"/>
                  <a:t>, and network along with its configuration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67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18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67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67" dirty="0"/>
                  <a:t> </a:t>
                </a:r>
              </a:p>
              <a:p>
                <a:pPr lvl="1"/>
                <a:r>
                  <a:rPr lang="en-US" sz="1867" dirty="0"/>
                  <a:t>The workload experience will reflect and change per its configuration and available resources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1" y="3261150"/>
                <a:ext cx="8139957" cy="1261884"/>
              </a:xfrm>
              <a:prstGeom prst="rect">
                <a:avLst/>
              </a:prstGeom>
              <a:blipFill rotWithShape="0">
                <a:blip r:embed="rId9"/>
                <a:stretch>
                  <a:fillRect l="-824" t="-2899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66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07470" y="881205"/>
          <a:ext cx="9827199" cy="472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2235" y="147741"/>
            <a:ext cx="9124724" cy="6976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Instrumenting a Cloud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3"/>
          </p:nvPr>
        </p:nvSpPr>
        <p:spPr>
          <a:xfrm>
            <a:off x="8848725" y="3276994"/>
            <a:ext cx="3343275" cy="2933340"/>
          </a:xfrm>
        </p:spPr>
        <p:txBody>
          <a:bodyPr vert="horz" lIns="121920" tIns="60960" rIns="121920" bIns="60960" rtlCol="0">
            <a:noAutofit/>
          </a:bodyPr>
          <a:lstStyle/>
          <a:p>
            <a:r>
              <a:rPr lang="en-US" sz="2133" dirty="0">
                <a:solidFill>
                  <a:schemeClr val="accent1"/>
                </a:solidFill>
              </a:rPr>
              <a:t>…and so support many analytic perspectives  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Datacenter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Rack	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Physical Server	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Socket	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Virtual Machine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Application</a:t>
            </a:r>
          </a:p>
          <a:p>
            <a:pPr lvl="1"/>
            <a:r>
              <a:rPr lang="en-US" sz="1600" dirty="0">
                <a:solidFill>
                  <a:schemeClr val="accent1"/>
                </a:solidFill>
              </a:rPr>
              <a:t>…</a:t>
            </a:r>
          </a:p>
          <a:p>
            <a:endParaRPr lang="en-US" sz="2133" dirty="0"/>
          </a:p>
        </p:txBody>
      </p:sp>
      <p:sp>
        <p:nvSpPr>
          <p:cNvPr id="2" name="Line Callout 2 (Accent Bar) 1"/>
          <p:cNvSpPr/>
          <p:nvPr/>
        </p:nvSpPr>
        <p:spPr>
          <a:xfrm>
            <a:off x="9215510" y="1668799"/>
            <a:ext cx="2522900" cy="621972"/>
          </a:xfrm>
          <a:prstGeom prst="accentCallout2">
            <a:avLst>
              <a:gd name="adj1" fmla="val 27687"/>
              <a:gd name="adj2" fmla="val -2113"/>
              <a:gd name="adj3" fmla="val 18750"/>
              <a:gd name="adj4" fmla="val -16667"/>
              <a:gd name="adj5" fmla="val 93092"/>
              <a:gd name="adj6" fmla="val -3422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time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throughput</a:t>
            </a:r>
          </a:p>
        </p:txBody>
      </p:sp>
      <p:sp>
        <p:nvSpPr>
          <p:cNvPr id="12" name="Line Callout 2 (Accent Bar) 11"/>
          <p:cNvSpPr/>
          <p:nvPr/>
        </p:nvSpPr>
        <p:spPr>
          <a:xfrm>
            <a:off x="6096001" y="4826329"/>
            <a:ext cx="2522900" cy="621972"/>
          </a:xfrm>
          <a:prstGeom prst="accentCallout2">
            <a:avLst>
              <a:gd name="adj1" fmla="val 27687"/>
              <a:gd name="adj2" fmla="val -2113"/>
              <a:gd name="adj3" fmla="val -16997"/>
              <a:gd name="adj4" fmla="val -10447"/>
              <a:gd name="adj5" fmla="val -143540"/>
              <a:gd name="adj6" fmla="val -17579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VM placement of host and guests</a:t>
            </a:r>
          </a:p>
        </p:txBody>
      </p:sp>
      <p:sp>
        <p:nvSpPr>
          <p:cNvPr id="15" name="Line Callout 2 (Accent Bar) 14"/>
          <p:cNvSpPr/>
          <p:nvPr/>
        </p:nvSpPr>
        <p:spPr>
          <a:xfrm>
            <a:off x="461006" y="5297579"/>
            <a:ext cx="2535148" cy="534060"/>
          </a:xfrm>
          <a:prstGeom prst="accentCallout2">
            <a:avLst>
              <a:gd name="adj1" fmla="val 27687"/>
              <a:gd name="adj2" fmla="val -2113"/>
              <a:gd name="adj3" fmla="val -47625"/>
              <a:gd name="adj4" fmla="val -7732"/>
              <a:gd name="adj5" fmla="val -205704"/>
              <a:gd name="adj6" fmla="val 166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Bytes sent / rec’d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aggregated to switch</a:t>
            </a:r>
          </a:p>
        </p:txBody>
      </p:sp>
      <p:sp>
        <p:nvSpPr>
          <p:cNvPr id="17" name="Line Callout 2 (Accent Bar) 16"/>
          <p:cNvSpPr/>
          <p:nvPr/>
        </p:nvSpPr>
        <p:spPr>
          <a:xfrm>
            <a:off x="5649353" y="1133964"/>
            <a:ext cx="2410191" cy="655536"/>
          </a:xfrm>
          <a:prstGeom prst="accentCallout2">
            <a:avLst>
              <a:gd name="adj1" fmla="val 27687"/>
              <a:gd name="adj2" fmla="val -2113"/>
              <a:gd name="adj3" fmla="val 41092"/>
              <a:gd name="adj4" fmla="val -16667"/>
              <a:gd name="adj5" fmla="val 199942"/>
              <a:gd name="adj6" fmla="val -3949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 GC logs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configuration</a:t>
            </a:r>
          </a:p>
        </p:txBody>
      </p:sp>
      <p:sp>
        <p:nvSpPr>
          <p:cNvPr id="18" name="Line Callout 2 (Accent Bar) 17"/>
          <p:cNvSpPr/>
          <p:nvPr/>
        </p:nvSpPr>
        <p:spPr>
          <a:xfrm>
            <a:off x="2561545" y="1133965"/>
            <a:ext cx="1962831" cy="567777"/>
          </a:xfrm>
          <a:prstGeom prst="accentCallout2">
            <a:avLst>
              <a:gd name="adj1" fmla="val 27687"/>
              <a:gd name="adj2" fmla="val -2113"/>
              <a:gd name="adj3" fmla="val 102748"/>
              <a:gd name="adj4" fmla="val -11882"/>
              <a:gd name="adj5" fmla="val 189291"/>
              <a:gd name="adj6" fmla="val -599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CPU utilization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instructions</a:t>
            </a:r>
          </a:p>
        </p:txBody>
      </p:sp>
      <p:sp>
        <p:nvSpPr>
          <p:cNvPr id="19" name="Line Callout 2 (Accent Bar) 18"/>
          <p:cNvSpPr/>
          <p:nvPr/>
        </p:nvSpPr>
        <p:spPr>
          <a:xfrm rot="10800000" flipV="1">
            <a:off x="107470" y="1324250"/>
            <a:ext cx="1466575" cy="530265"/>
          </a:xfrm>
          <a:prstGeom prst="accentCallout2">
            <a:avLst>
              <a:gd name="adj1" fmla="val 27687"/>
              <a:gd name="adj2" fmla="val -2113"/>
              <a:gd name="adj3" fmla="val 90434"/>
              <a:gd name="adj4" fmla="val -14935"/>
              <a:gd name="adj5" fmla="val 130881"/>
              <a:gd name="adj6" fmla="val -1202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usage</a:t>
            </a:r>
          </a:p>
        </p:txBody>
      </p:sp>
      <p:sp>
        <p:nvSpPr>
          <p:cNvPr id="20" name="Line Callout 2 (Accent Bar) 19"/>
          <p:cNvSpPr/>
          <p:nvPr/>
        </p:nvSpPr>
        <p:spPr>
          <a:xfrm>
            <a:off x="2918373" y="4885949"/>
            <a:ext cx="2366056" cy="411631"/>
          </a:xfrm>
          <a:prstGeom prst="accentCallout2">
            <a:avLst>
              <a:gd name="adj1" fmla="val 27687"/>
              <a:gd name="adj2" fmla="val -2113"/>
              <a:gd name="adj3" fmla="val -42452"/>
              <a:gd name="adj4" fmla="val -12058"/>
              <a:gd name="adj5" fmla="val -168584"/>
              <a:gd name="adj6" fmla="val -2009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blocks read/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wrtn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5125" y="6118116"/>
            <a:ext cx="9197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You can’t manage what you can’t measure.</a:t>
            </a:r>
          </a:p>
          <a:p>
            <a:r>
              <a:rPr lang="en-US" i="1" dirty="0"/>
              <a:t>				- Peter Drucker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7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50" y="304701"/>
            <a:ext cx="11248101" cy="615553"/>
          </a:xfrm>
        </p:spPr>
        <p:txBody>
          <a:bodyPr/>
          <a:lstStyle/>
          <a:p>
            <a:r>
              <a:rPr lang="en-US" sz="3200" dirty="0"/>
              <a:t>Information overload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33" y="1095398"/>
            <a:ext cx="10306337" cy="501267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2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7484" y="411797"/>
            <a:ext cx="10972800" cy="697627"/>
          </a:xfrm>
        </p:spPr>
        <p:txBody>
          <a:bodyPr>
            <a:normAutofit fontScale="90000"/>
          </a:bodyPr>
          <a:lstStyle/>
          <a:p>
            <a:r>
              <a:rPr lang="en-US" dirty="0"/>
              <a:t>Messy, semi-structured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0659" y="1244299"/>
            <a:ext cx="10970683" cy="4567767"/>
          </a:xfrm>
        </p:spPr>
        <p:txBody>
          <a:bodyPr>
            <a:normAutofit/>
          </a:bodyPr>
          <a:lstStyle/>
          <a:p>
            <a:r>
              <a:rPr lang="en-US" sz="2800" dirty="0"/>
              <a:t>Column headers are values, not variable names.</a:t>
            </a:r>
          </a:p>
          <a:p>
            <a:r>
              <a:rPr lang="en-US" sz="2800" dirty="0"/>
              <a:t>Multiple variables are stored in one column.</a:t>
            </a:r>
          </a:p>
          <a:p>
            <a:r>
              <a:rPr lang="en-US" sz="2800" dirty="0"/>
              <a:t>Variables are stored in both rows and columns.</a:t>
            </a:r>
          </a:p>
          <a:p>
            <a:r>
              <a:rPr lang="en-US" sz="2800" dirty="0"/>
              <a:t>Multiple types of observational units are stored in the same table.</a:t>
            </a:r>
          </a:p>
          <a:p>
            <a:pPr>
              <a:spcBef>
                <a:spcPts val="0"/>
              </a:spcBef>
            </a:pPr>
            <a:endParaRPr lang="en-US" sz="1100" dirty="0"/>
          </a:p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96706" y="5848278"/>
            <a:ext cx="3959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References</a:t>
            </a:r>
          </a:p>
          <a:p>
            <a:r>
              <a:rPr lang="en-US" sz="1400" dirty="0"/>
              <a:t>http://vita.had.co.nz/papers/tidy-data.pdf</a:t>
            </a:r>
          </a:p>
          <a:p>
            <a:endParaRPr lang="en-US" sz="1400" dirty="0" err="1">
              <a:solidFill>
                <a:schemeClr val="tx2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50" y="3454079"/>
            <a:ext cx="5198060" cy="3088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92472" y="3854075"/>
            <a:ext cx="129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US" sz="1600" dirty="0"/>
              <a:t>Linux perf output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7084" y="6359611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02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50" y="304700"/>
            <a:ext cx="11248101" cy="69762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Monitoring and Analytics for Cloud Performance</a:t>
            </a:r>
          </a:p>
        </p:txBody>
      </p:sp>
      <p:graphicFrame>
        <p:nvGraphicFramePr>
          <p:cNvPr id="8" name="Diagram 7" descr="Random to Result Process" title="SmartArt"/>
          <p:cNvGraphicFramePr>
            <a:graphicFrameLocks noChangeAspect="1"/>
          </p:cNvGraphicFramePr>
          <p:nvPr>
            <p:extLst/>
          </p:nvPr>
        </p:nvGraphicFramePr>
        <p:xfrm>
          <a:off x="865293" y="1097758"/>
          <a:ext cx="10336107" cy="440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ight Arrow 8"/>
          <p:cNvSpPr/>
          <p:nvPr/>
        </p:nvSpPr>
        <p:spPr>
          <a:xfrm rot="10800000">
            <a:off x="1885950" y="5753094"/>
            <a:ext cx="8334375" cy="27735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11161046" y="2276474"/>
            <a:ext cx="760719" cy="3794127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 rot="16200000">
            <a:off x="-1282552" y="3795755"/>
            <a:ext cx="3575331" cy="720365"/>
          </a:xfrm>
          <a:prstGeom prst="curved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4261" y="1030207"/>
            <a:ext cx="554876" cy="485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1014" y="1142477"/>
            <a:ext cx="1545119" cy="51903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255979" y="1273204"/>
            <a:ext cx="745104" cy="148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05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7484" y="109247"/>
            <a:ext cx="10972800" cy="697627"/>
          </a:xfrm>
        </p:spPr>
        <p:txBody>
          <a:bodyPr>
            <a:normAutofit fontScale="90000"/>
          </a:bodyPr>
          <a:lstStyle/>
          <a:p>
            <a:r>
              <a:rPr lang="en-US" dirty="0"/>
              <a:t>Tidy Data 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7484" y="1170915"/>
            <a:ext cx="10970683" cy="50012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Variables are in columns, observations in rows, one type per dataset</a:t>
            </a:r>
          </a:p>
          <a:p>
            <a:r>
              <a:rPr lang="en-US" dirty="0"/>
              <a:t>Analysis is made possible and data visualization becomes easy</a:t>
            </a:r>
          </a:p>
          <a:p>
            <a:r>
              <a:rPr lang="en-US" dirty="0"/>
              <a:t>Easy correlation among the various metrics on different systems</a:t>
            </a:r>
          </a:p>
          <a:p>
            <a:r>
              <a:rPr lang="en-US" dirty="0"/>
              <a:t>Comparison of trends of metrics across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Processing is the most essential part of data analysis. It encompasses activities like outlier detection, data parsing, missing value imputation, etc.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63" y="3208935"/>
            <a:ext cx="8061619" cy="1445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8738" y="3308455"/>
            <a:ext cx="1291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tidy perf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3D5ED-56CB-4B52-801D-E644C1D4679F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6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13435">
            <a:off x="2333559" y="665073"/>
            <a:ext cx="922128" cy="92212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1950" y="79828"/>
            <a:ext cx="9930695" cy="6976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Enabling analytic data structures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3"/>
          </p:nvPr>
        </p:nvSpPr>
        <p:spPr>
          <a:xfrm>
            <a:off x="1022555" y="6213348"/>
            <a:ext cx="10697496" cy="2155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" name="Content Placeholder 60" descr="Screen Clipping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1269180"/>
            <a:ext cx="715433" cy="5105400"/>
          </a:xfrm>
        </p:spPr>
      </p:pic>
      <p:pic>
        <p:nvPicPr>
          <p:cNvPr id="60" name="Picture 5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6" y="1731696"/>
            <a:ext cx="940343" cy="2308752"/>
          </a:xfrm>
          <a:prstGeom prst="rect">
            <a:avLst/>
          </a:prstGeom>
        </p:spPr>
      </p:pic>
      <p:sp>
        <p:nvSpPr>
          <p:cNvPr id="63" name="AutoShape 2" descr="http://colin-skl.jf.intel.com:8787/graphics/plot.png?width=1179&amp;height=550&amp;randomizer=459306842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5" name="Content Placeholder 64"/>
          <p:cNvSpPr>
            <a:spLocks noGrp="1"/>
          </p:cNvSpPr>
          <p:nvPr>
            <p:ph idx="1"/>
          </p:nvPr>
        </p:nvSpPr>
        <p:spPr>
          <a:xfrm>
            <a:off x="3853975" y="659990"/>
            <a:ext cx="7147132" cy="4250613"/>
          </a:xfrm>
        </p:spPr>
        <p:txBody>
          <a:bodyPr/>
          <a:lstStyle/>
          <a:p>
            <a:r>
              <a:rPr lang="en-US" dirty="0"/>
              <a:t>CPU utilization for each VM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777" y="565699"/>
            <a:ext cx="13952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6B6B6B"/>
                </a:solidFill>
              </a:rPr>
              <a:t>A              B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04800" y="911985"/>
            <a:ext cx="0" cy="356375"/>
          </a:xfrm>
          <a:prstGeom prst="straightConnector1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824508" y="1818970"/>
            <a:ext cx="450941" cy="670439"/>
          </a:xfrm>
          <a:prstGeom prst="straightConnector1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50" y="1707117"/>
            <a:ext cx="1113301" cy="118942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973576" y="2723829"/>
            <a:ext cx="21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B6B6B"/>
                </a:solidFill>
              </a:rPr>
              <a:t>    …</a:t>
            </a:r>
          </a:p>
          <a:p>
            <a:r>
              <a:rPr lang="en-US" sz="1600" dirty="0">
                <a:solidFill>
                  <a:srgbClr val="6B6B6B"/>
                </a:solidFill>
              </a:rPr>
              <a:t>raw machine-readable files</a:t>
            </a:r>
          </a:p>
        </p:txBody>
      </p:sp>
      <p:sp>
        <p:nvSpPr>
          <p:cNvPr id="76" name="Flowchart: Manual Operation 75"/>
          <p:cNvSpPr/>
          <p:nvPr/>
        </p:nvSpPr>
        <p:spPr>
          <a:xfrm>
            <a:off x="1973576" y="3574128"/>
            <a:ext cx="1588629" cy="270713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python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824507" y="2046245"/>
            <a:ext cx="450943" cy="460636"/>
          </a:xfrm>
          <a:prstGeom prst="straightConnector1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824508" y="2489409"/>
            <a:ext cx="407672" cy="295888"/>
          </a:xfrm>
          <a:prstGeom prst="straightConnector1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790617" y="3821881"/>
            <a:ext cx="21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B6B6B"/>
                </a:solidFill>
              </a:rPr>
              <a:t>    create tidy csv’s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274916" y="936997"/>
            <a:ext cx="0" cy="655831"/>
          </a:xfrm>
          <a:prstGeom prst="straightConnector1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22" y="4177084"/>
            <a:ext cx="2914545" cy="1933777"/>
          </a:xfrm>
          <a:prstGeom prst="rect">
            <a:avLst/>
          </a:prstGeom>
        </p:spPr>
      </p:pic>
      <p:sp>
        <p:nvSpPr>
          <p:cNvPr id="92" name="Flowchart: Manual Operation 91"/>
          <p:cNvSpPr/>
          <p:nvPr/>
        </p:nvSpPr>
        <p:spPr>
          <a:xfrm>
            <a:off x="4340892" y="3032121"/>
            <a:ext cx="1588629" cy="270713"/>
          </a:xfrm>
          <a:prstGeom prst="flowChartManualOperat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pic>
        <p:nvPicPr>
          <p:cNvPr id="93" name="Picture 9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86" y="4106940"/>
            <a:ext cx="6134949" cy="1831451"/>
          </a:xfrm>
          <a:prstGeom prst="rect">
            <a:avLst/>
          </a:prstGeom>
        </p:spPr>
      </p:pic>
      <p:pic>
        <p:nvPicPr>
          <p:cNvPr id="96" name="Picture 9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58" y="3608093"/>
            <a:ext cx="6134949" cy="502865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>
          <a:xfrm flipV="1">
            <a:off x="4949729" y="3313235"/>
            <a:ext cx="0" cy="246493"/>
          </a:xfrm>
          <a:prstGeom prst="straightConnector1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4308525" y="3313235"/>
            <a:ext cx="606079" cy="745341"/>
          </a:xfrm>
          <a:prstGeom prst="straightConnector1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101151" y="3248630"/>
            <a:ext cx="5193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B6B6B"/>
                </a:solidFill>
              </a:rPr>
              <a:t>    …and scores more for each component of interest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15894" y="6070601"/>
            <a:ext cx="5495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6B6B6B"/>
                </a:solidFill>
              </a:rPr>
              <a:t>sar</a:t>
            </a:r>
            <a:r>
              <a:rPr lang="en-US" sz="1600" dirty="0">
                <a:solidFill>
                  <a:srgbClr val="6B6B6B"/>
                </a:solidFill>
              </a:rPr>
              <a:t> broken down  into components (</a:t>
            </a:r>
            <a:r>
              <a:rPr lang="en-US" sz="1600" dirty="0" err="1">
                <a:solidFill>
                  <a:srgbClr val="6B6B6B"/>
                </a:solidFill>
              </a:rPr>
              <a:t>cpu</a:t>
            </a:r>
            <a:r>
              <a:rPr lang="en-US" sz="1600" dirty="0">
                <a:solidFill>
                  <a:srgbClr val="6B6B6B"/>
                </a:solidFill>
              </a:rPr>
              <a:t>, </a:t>
            </a:r>
            <a:r>
              <a:rPr lang="en-US" sz="1600" dirty="0" err="1">
                <a:solidFill>
                  <a:srgbClr val="6B6B6B"/>
                </a:solidFill>
              </a:rPr>
              <a:t>nw</a:t>
            </a:r>
            <a:r>
              <a:rPr lang="en-US" sz="1600" dirty="0">
                <a:solidFill>
                  <a:srgbClr val="6B6B6B"/>
                </a:solidFill>
              </a:rPr>
              <a:t>, </a:t>
            </a:r>
            <a:r>
              <a:rPr lang="en-US" sz="1600" dirty="0" err="1">
                <a:solidFill>
                  <a:srgbClr val="6B6B6B"/>
                </a:solidFill>
              </a:rPr>
              <a:t>io</a:t>
            </a:r>
            <a:r>
              <a:rPr lang="en-US" sz="1600" dirty="0">
                <a:solidFill>
                  <a:srgbClr val="6B6B6B"/>
                </a:solidFill>
              </a:rPr>
              <a:t>, etc.)</a:t>
            </a:r>
          </a:p>
        </p:txBody>
      </p:sp>
      <p:pic>
        <p:nvPicPr>
          <p:cNvPr id="121" name="Picture 120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48" y="1195203"/>
            <a:ext cx="6372281" cy="1812735"/>
          </a:xfrm>
          <a:prstGeom prst="rect">
            <a:avLst/>
          </a:prstGeom>
        </p:spPr>
      </p:pic>
      <p:sp>
        <p:nvSpPr>
          <p:cNvPr id="29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67" kern="1200">
                <a:solidFill>
                  <a:schemeClr val="tx1"/>
                </a:solidFill>
                <a:latin typeface="Intel Clear"/>
                <a:ea typeface="+mn-ea"/>
                <a:cs typeface="Intel Cle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3D5ED-56CB-4B52-801D-E644C1D4679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" name="Content Placeholder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3111" y="2222256"/>
            <a:ext cx="8181208" cy="3813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7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ada3272-fb28-4d39-9e21-4417b3e81e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b471920-012b-497c-a8f9-b60d977b7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8d7e966-6d5d-4cde-9763-cd49a1016b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b742a8a-b9a5-48b7-8908-ee377209ed6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298f165-3a73-4da4-95f2-13fde623ff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2aba557-53ff-4cab-900b-0baa426fc3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fbe621a-f768-4433-990e-cf1e2a621209"/>
</p:tagLst>
</file>

<file path=ppt/theme/theme1.xml><?xml version="1.0" encoding="utf-8"?>
<a:theme xmlns:a="http://schemas.openxmlformats.org/drawingml/2006/main" name="3_White Theme">
  <a:themeElements>
    <a:clrScheme name="Custom 5">
      <a:dk1>
        <a:srgbClr val="000000"/>
      </a:dk1>
      <a:lt1>
        <a:srgbClr val="FFFFFF"/>
      </a:lt1>
      <a:dk2>
        <a:srgbClr val="BFBFBF"/>
      </a:dk2>
      <a:lt2>
        <a:srgbClr val="BFBFBF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18989</TotalTime>
  <Words>987</Words>
  <Application>Microsoft Office PowerPoint</Application>
  <PresentationFormat>Widescreen</PresentationFormat>
  <Paragraphs>229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新細明體</vt:lpstr>
      <vt:lpstr>宋体</vt:lpstr>
      <vt:lpstr>Arial</vt:lpstr>
      <vt:lpstr>Calibri</vt:lpstr>
      <vt:lpstr>Cambria Math</vt:lpstr>
      <vt:lpstr>Constantia</vt:lpstr>
      <vt:lpstr>Helvetica</vt:lpstr>
      <vt:lpstr>Intel Clear</vt:lpstr>
      <vt:lpstr>Wingdings</vt:lpstr>
      <vt:lpstr>3_White Theme</vt:lpstr>
      <vt:lpstr>Currency 16x9</vt:lpstr>
      <vt:lpstr>1_Currency 16x9</vt:lpstr>
      <vt:lpstr>Cultivating Software Performance in Cloud Computing</vt:lpstr>
      <vt:lpstr>Multitude of Efficiency Metrics</vt:lpstr>
      <vt:lpstr>Primary Cloud Components</vt:lpstr>
      <vt:lpstr>Instrumenting a Cloud</vt:lpstr>
      <vt:lpstr>Information overload</vt:lpstr>
      <vt:lpstr>Messy, semi-structured data</vt:lpstr>
      <vt:lpstr> Monitoring and Analytics for Cloud Performance</vt:lpstr>
      <vt:lpstr>Tidy Data Advantages</vt:lpstr>
      <vt:lpstr>Enabling analytic data structures</vt:lpstr>
      <vt:lpstr>PowerPoint Presentation</vt:lpstr>
      <vt:lpstr>An Overview of Software Hardware Co-optimization</vt:lpstr>
      <vt:lpstr>Software Performance 101</vt:lpstr>
      <vt:lpstr>A Data Driven Approach</vt:lpstr>
      <vt:lpstr>Bianque in the Cloud</vt:lpstr>
      <vt:lpstr>Bianque – Hotspots  </vt:lpstr>
      <vt:lpstr>Thank you! Any questions?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B20  NN(number with pr order here): Project Name that matches your summary table</dc:title>
  <dc:creator>Salazar, Carlos A</dc:creator>
  <cp:keywords>CTPClassification=CTP_IC:VisualMarkings=</cp:keywords>
  <cp:lastModifiedBy>Chen, Li</cp:lastModifiedBy>
  <cp:revision>655</cp:revision>
  <dcterms:created xsi:type="dcterms:W3CDTF">2014-08-15T18:15:49Z</dcterms:created>
  <dcterms:modified xsi:type="dcterms:W3CDTF">2016-10-31T17:38:15Z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0358389a-03a1-4c4c-9cda-8d303993c927</vt:lpwstr>
  </property>
  <property fmtid="{D5CDD505-2E9C-101B-9397-08002B2CF9AE}" pid="3" name="CTP_BU">
    <vt:lpwstr>NEW TECHNOLOGY GROUP</vt:lpwstr>
  </property>
  <property fmtid="{D5CDD505-2E9C-101B-9397-08002B2CF9AE}" pid="4" name="CTP_TimeStamp">
    <vt:lpwstr>2016-10-31 17:38:12Z</vt:lpwstr>
  </property>
  <property fmtid="{D5CDD505-2E9C-101B-9397-08002B2CF9AE}" pid="5" name="CTPClassification">
    <vt:lpwstr>CTP_IC</vt:lpwstr>
  </property>
</Properties>
</file>