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</p:sldIdLst>
  <p:sldSz cx="121793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nstanti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D6CB"/>
          </a:solidFill>
        </a:fill>
      </a:tcStyle>
    </a:wholeTbl>
    <a:band2H>
      <a:tcTxStyle b="def" i="def"/>
      <a:tcStyle>
        <a:tcBdr/>
        <a:fill>
          <a:solidFill>
            <a:srgbClr val="FDEC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4CB"/>
          </a:solidFill>
        </a:fill>
      </a:tcStyle>
    </a:wholeTbl>
    <a:band2H>
      <a:tcTxStyle b="def" i="def"/>
      <a:tcStyle>
        <a:tcBdr/>
        <a:fill>
          <a:solidFill>
            <a:srgbClr val="F1F2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E2D8"/>
          </a:solidFill>
        </a:fill>
      </a:tcStyle>
    </a:wholeTbl>
    <a:band2H>
      <a:tcTxStyle b="def" i="def"/>
      <a:tcStyle>
        <a:tcBdr/>
        <a:fill>
          <a:solidFill>
            <a:srgbClr val="F3F1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8" name="Shape 2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onstantia"/>
      </a:defRPr>
    </a:lvl1pPr>
    <a:lvl2pPr indent="228600" latinLnBrk="0">
      <a:defRPr sz="1200">
        <a:latin typeface="+mn-lt"/>
        <a:ea typeface="+mn-ea"/>
        <a:cs typeface="+mn-cs"/>
        <a:sym typeface="Constantia"/>
      </a:defRPr>
    </a:lvl2pPr>
    <a:lvl3pPr indent="457200" latinLnBrk="0">
      <a:defRPr sz="1200">
        <a:latin typeface="+mn-lt"/>
        <a:ea typeface="+mn-ea"/>
        <a:cs typeface="+mn-cs"/>
        <a:sym typeface="Constantia"/>
      </a:defRPr>
    </a:lvl3pPr>
    <a:lvl4pPr indent="685800" latinLnBrk="0">
      <a:defRPr sz="1200">
        <a:latin typeface="+mn-lt"/>
        <a:ea typeface="+mn-ea"/>
        <a:cs typeface="+mn-cs"/>
        <a:sym typeface="Constantia"/>
      </a:defRPr>
    </a:lvl4pPr>
    <a:lvl5pPr indent="914400" latinLnBrk="0">
      <a:defRPr sz="1200">
        <a:latin typeface="+mn-lt"/>
        <a:ea typeface="+mn-ea"/>
        <a:cs typeface="+mn-cs"/>
        <a:sym typeface="Constantia"/>
      </a:defRPr>
    </a:lvl5pPr>
    <a:lvl6pPr indent="1143000" latinLnBrk="0">
      <a:defRPr sz="1200">
        <a:latin typeface="+mn-lt"/>
        <a:ea typeface="+mn-ea"/>
        <a:cs typeface="+mn-cs"/>
        <a:sym typeface="Constantia"/>
      </a:defRPr>
    </a:lvl6pPr>
    <a:lvl7pPr indent="1371600" latinLnBrk="0">
      <a:defRPr sz="1200">
        <a:latin typeface="+mn-lt"/>
        <a:ea typeface="+mn-ea"/>
        <a:cs typeface="+mn-cs"/>
        <a:sym typeface="Constantia"/>
      </a:defRPr>
    </a:lvl7pPr>
    <a:lvl8pPr indent="1600200" latinLnBrk="0">
      <a:defRPr sz="1200">
        <a:latin typeface="+mn-lt"/>
        <a:ea typeface="+mn-ea"/>
        <a:cs typeface="+mn-cs"/>
        <a:sym typeface="Constantia"/>
      </a:defRPr>
    </a:lvl8pPr>
    <a:lvl9pPr indent="1828800" latinLnBrk="0">
      <a:defRPr sz="1200">
        <a:latin typeface="+mn-lt"/>
        <a:ea typeface="+mn-ea"/>
        <a:cs typeface="+mn-cs"/>
        <a:sym typeface="Constantia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 standalone="yes"?>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11.xml.rels><?xml version="1.0" encoding="UTF-8" standalone="yes"?>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2.xml.rels><?xml version="1.0" encoding="UTF-8" standalone="yes"?>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3.xml.rels><?xml version="1.0" encoding="UTF-8" standalone="yes"?>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4.xml.rels><?xml version="1.0" encoding="UTF-8" standalone="yes"?>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5.xml.rels><?xml version="1.0" encoding="UTF-8" standalone="yes"?>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6.xml.rels><?xml version="1.0" encoding="UTF-8" standalone="yes"?>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7.xml.rels><?xml version="1.0" encoding="UTF-8" standalone="yes"?>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8.xml.rels><?xml version="1.0" encoding="UTF-8" standalone="yes"?>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9.xml.rels><?xml version="1.0" encoding="UTF-8" standalone="yes"?>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0.xml.rels><?xml version="1.0" encoding="UTF-8" standalone="yes"?>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21.xml.rels><?xml version="1.0" encoding="UTF-8" standalone="yes"?>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2.xml.rels><?xml version="1.0" encoding="UTF-8" standalone="yes"?>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3.xml.rels><?xml version="1.0" encoding="UTF-8" standalone="yes"?>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24.xml.rels><?xml version="1.0" encoding="UTF-8" standalone="yes"?>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25.xml.rels><?xml version="1.0" encoding="UTF-8" standalone="yes"?>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_rels/notesSlide26.xml.rels><?xml version="1.0" encoding="UTF-8" standalone="yes"?>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</Relationships>

</file>

<file path=ppt/notesSlides/_rels/notesSlide27.xml.rels><?xml version="1.0" encoding="UTF-8" standalone="yes"?>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
</file>

<file path=ppt/notesSlides/_rels/notesSlide28.xml.rels><?xml version="1.0" encoding="UTF-8" standalone="yes"?>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
</file>

<file path=ppt/notesSlides/_rels/notesSlide29.xml.rels><?xml version="1.0" encoding="UTF-8" standalone="yes"?>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0.xml.rels><?xml version="1.0" encoding="UTF-8" standalone="yes"?>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</Relationships>

</file>

<file path=ppt/notesSlides/_rels/notesSlide31.xml.rels><?xml version="1.0" encoding="UTF-8" standalone="yes"?>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</Relationships>

</file>

<file path=ppt/notesSlides/_rels/notesSlide32.xml.rels><?xml version="1.0" encoding="UTF-8" standalone="yes"?>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</Relationships>

</file>

<file path=ppt/notesSlides/_rels/notesSlide33.xml.rels><?xml version="1.0" encoding="UTF-8" standalone="yes"?>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</Relationships>

</file>

<file path=ppt/notesSlides/_rels/notesSlide34.xml.rels><?xml version="1.0" encoding="UTF-8" standalone="yes"?>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</Relationships>

</file>

<file path=ppt/notesSlides/_rels/notesSlide35.xml.rels><?xml version="1.0" encoding="UTF-8" standalone="yes"?>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</Relationships>

</file>

<file path=ppt/notesSlides/_rels/notesSlide36.xml.rels><?xml version="1.0" encoding="UTF-8" standalone="yes"?>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</Relationships>

</file>

<file path=ppt/notesSlides/_rels/notesSlide37.xml.rels><?xml version="1.0" encoding="UTF-8" standalone="yes"?>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</Relationships>

</file>

<file path=ppt/notesSlides/_rels/notesSlide38.xml.rels><?xml version="1.0" encoding="UTF-8" standalone="yes"?>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</Relationships>

</file>

<file path=ppt/notesSlides/_rels/notesSlide39.xml.rels><?xml version="1.0" encoding="UTF-8" standalone="yes"?>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0.xml.rels><?xml version="1.0" encoding="UTF-8" standalone="yes"?><Relationships xmlns="http://schemas.openxmlformats.org/package/2006/relationships"><Relationship Id="rId1" Type="http://schemas.openxmlformats.org/officeDocument/2006/relationships/slide" Target="../slides/slide44.xml"/><Relationship Id="rId2" Type="http://schemas.openxmlformats.org/officeDocument/2006/relationships/notesMaster" Target="../notesMasters/notesMaster1.xml"/></Relationships>

</file>

<file path=ppt/notesSlides/_rels/notesSlide41.xml.rels><?xml version="1.0" encoding="UTF-8" standalone="yes"?>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</Relationships>

</file>

<file path=ppt/notesSlides/_rels/notesSlide42.xml.rels><?xml version="1.0" encoding="UTF-8" standalone="yes"?><Relationships xmlns="http://schemas.openxmlformats.org/package/2006/relationships"><Relationship Id="rId1" Type="http://schemas.openxmlformats.org/officeDocument/2006/relationships/slide" Target="../slides/slide46.xml"/><Relationship Id="rId2" Type="http://schemas.openxmlformats.org/officeDocument/2006/relationships/notesMaster" Target="../notesMasters/notesMaster1.xml"/></Relationships>

</file>

<file path=ppt/notesSlides/_rels/notesSlide43.xml.rels><?xml version="1.0" encoding="UTF-8" standalone="yes"?><Relationships xmlns="http://schemas.openxmlformats.org/package/2006/relationships"><Relationship Id="rId1" Type="http://schemas.openxmlformats.org/officeDocument/2006/relationships/slide" Target="../slides/slide47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8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9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6" name="Shape 2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 name is Benjamin van der Veen</a:t>
            </a:r>
          </a:p>
          <a:p>
            <a:pPr/>
            <a:r>
              <a:t>Going to be talking about mobile development today. The inspiration for this talk is based on my experience running a 18mo project of a team about 10 mobile engineers to build out a pretty complex mobile app for a startup.</a:t>
            </a:r>
          </a:p>
          <a:p>
            <a:pPr/>
          </a:p>
          <a:p>
            <a:pPr/>
            <a:r>
              <a:t>If you have a question—heckle me!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1" name="Shape 3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Mobile apps have a lot of other stuff going on</a:t>
            </a:r>
          </a:p>
          <a:p>
            <a:pPr marL="120315" indent="-120315">
              <a:buSzPct val="100000"/>
              <a:buChar char="-"/>
            </a:pPr>
            <a:r>
              <a:t>complex visual aspects</a:t>
            </a:r>
          </a:p>
          <a:p>
            <a:pPr marL="120315" indent="-120315">
              <a:buSzPct val="100000"/>
              <a:buChar char="-"/>
            </a:pPr>
            <a:r>
              <a:t>complex use flows</a:t>
            </a:r>
          </a:p>
          <a:p>
            <a:pPr marL="120315" indent="-120315">
              <a:buSzPct val="100000"/>
              <a:buChar char="-"/>
            </a:pPr>
            <a:r>
              <a:t>dependencies on real world, external services like location, push, contacts, calendar, and external web services</a:t>
            </a:r>
          </a:p>
          <a:p>
            <a:pPr/>
          </a:p>
          <a:p>
            <a:pPr/>
            <a:r>
              <a:t>We can write tests around some of this stuff, but probably not all of it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6" name="Shape 3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 stay away from testing visual stuff. Avoid testing for visual behavior.</a:t>
            </a:r>
          </a:p>
          <a:p>
            <a:pPr/>
          </a:p>
          <a:p>
            <a:pPr/>
            <a:r>
              <a:t>It’s often a little more art than science, and too much testing is not practical, wouldn’t give strong guarantees, or simply would take too long.  Might also be hard to maintain</a:t>
            </a:r>
          </a:p>
          <a:p>
            <a:pPr/>
          </a:p>
          <a:p>
            <a:pPr/>
            <a:r>
              <a:t>Someone who is used to wielding far larger budgets and timelines could probably argue against me on this point.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1" name="Shape 3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I say, test everything that isn’t UI.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Make a backend module! Code is tested IFF it’s in this module. 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Note: Backend module should not link against UIKit or anything in android.view. Plain Old Java Objects. Pure swift. Completely agnostic of presentation layer code.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Mock out system services, write automated tests around those services. It’s extremely tedious (sometimes impossible) to get the ‘real’ system to trigger behaviors for manual testing.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Classic example: getting the “do you want to allow push notifications?” dialog on iOS. This dialog only pops up once for a given app on a given phone—even if you delete the app. You have to do a factory reset on the phone to get the dialog to come up again. Can make for a painful testing loop.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6" name="Shape 3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Could really be an entire talk on its own so I’m not going to spend too much time here.</a:t>
            </a:r>
          </a:p>
          <a:p>
            <a:pPr/>
          </a:p>
          <a:p>
            <a:pPr/>
            <a:r>
              <a:t>Basically, we model the applications inputs and outputs and implement constraints about which inputs and outputs are valid given the state of the application.</a:t>
            </a:r>
          </a:p>
          <a:p>
            <a:pPr/>
          </a:p>
          <a:p>
            <a:pPr/>
            <a:r>
              <a:t>Input events</a:t>
            </a:r>
          </a:p>
          <a:p>
            <a:pPr marL="120315" indent="-120315">
              <a:buSzPct val="100000"/>
              <a:buChar char="-"/>
            </a:pPr>
            <a:r>
              <a:t>user logged in</a:t>
            </a:r>
          </a:p>
          <a:p>
            <a:pPr marL="120315" indent="-120315">
              <a:buSzPct val="100000"/>
              <a:buChar char="-"/>
            </a:pPr>
            <a:r>
              <a:t>a web service returned such and such data</a:t>
            </a:r>
          </a:p>
          <a:p>
            <a:pPr marL="120315" indent="-120315">
              <a:buSzPct val="100000"/>
              <a:buChar char="-"/>
            </a:pPr>
            <a:r>
              <a:t>a notification was received</a:t>
            </a:r>
          </a:p>
          <a:p>
            <a:pPr marL="120315" indent="-120315">
              <a:buSzPct val="100000"/>
              <a:buChar char="-"/>
            </a:pPr>
            <a:r>
              <a:t>etc</a:t>
            </a:r>
          </a:p>
          <a:p>
            <a:pPr/>
          </a:p>
          <a:p>
            <a:pPr/>
            <a:r>
              <a:t>Output</a:t>
            </a:r>
          </a:p>
          <a:p>
            <a:pPr marL="120315" indent="-120315">
              <a:buSzPct val="100000"/>
              <a:buChar char="-"/>
            </a:pPr>
            <a:r>
              <a:t>prompt the user to log in</a:t>
            </a:r>
          </a:p>
          <a:p>
            <a:pPr marL="120315" indent="-120315">
              <a:buSzPct val="100000"/>
              <a:buChar char="-"/>
            </a:pPr>
            <a:r>
              <a:t>ask the user for a security code</a:t>
            </a:r>
          </a:p>
          <a:p>
            <a:pPr marL="120315" indent="-120315">
              <a:buSzPct val="100000"/>
              <a:buChar char="-"/>
            </a:pPr>
            <a:r>
              <a:t>display an error</a:t>
            </a:r>
          </a:p>
          <a:p>
            <a:pPr marL="120315" indent="-120315">
              <a:buSzPct val="100000"/>
              <a:buChar char="-"/>
            </a:pPr>
            <a:r>
              <a:t>display sensitive data to an authorized user</a:t>
            </a:r>
          </a:p>
          <a:p>
            <a:p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31" name="Shape 33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</a:p>
          <a:p>
            <a:pPr>
              <a:defRPr sz="1100"/>
            </a:pPr>
            <a:r>
              <a:t>NOTE. need another example.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39" name="Shape 33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Manually test everything not covered by automated tests.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44" name="Shape 34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Process</a:t>
            </a:r>
          </a:p>
          <a:p>
            <a:pPr/>
            <a:r>
              <a:t> - Maintain test plan like you maintain source code.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49" name="Shape 3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(Read the slide)</a:t>
            </a:r>
          </a:p>
          <a:p>
            <a:pPr/>
          </a:p>
          <a:p>
            <a:pPr/>
            <a:r>
              <a:t>The upshot here is that we’ve gotten great mileage out of treating the manual test plan like source code or tests from a process and methodology standpoint.</a:t>
            </a:r>
          </a:p>
          <a:p>
            <a:pPr/>
          </a:p>
          <a:p>
            <a:pPr/>
            <a:r>
              <a:t>It gets updated in lockstep with the application itself. It’s a test, so it should be ran as often as possible to catch regressions. And we have to be disciplined about it. Nothing worse than broken tests that haven’t been run in ages.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4" name="Shape 35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 far not a lot of controversy.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9" name="Shape 3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This is where I might start sounding like a lunatic.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1" name="Shape 2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Used to be an archaeologist, but frankly my life was in ruins—so that’s why I made the jump to software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I started mobile development with iOS 2 came out for the first gen iPhone in 2008. 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Before that I did a lot of web development as wee lad, starting sometime back in 2000</a:t>
            </a:r>
          </a:p>
          <a:p>
            <a:pPr lvl="1" marL="914400" indent="-22860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PHP saved me from playing video games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I’ve made web apps and API services in just about every language/framework that’s been in widespread use in the past 15 years.</a:t>
            </a:r>
          </a:p>
          <a:p>
            <a:pPr lvl="1" marL="914400" indent="-22860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Perl, PHP, python, ruby, Java, .NET, ActionScript, JavaScript, C, C++, Objective-C, Swift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Prior to mobile, I also did a lot of Flash, Windows, and Java desktop apps.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Lots of experience with networking and IO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All this to say…trust me, mobile development is hard!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4" name="Shape 3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Pretty much everyone can agree: we should live and die by it.</a:t>
            </a:r>
          </a:p>
          <a:p>
            <a:pPr>
              <a:defRPr sz="1100"/>
            </a:p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9" name="Shape 3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It’s hard enough to ship correct software. It’s even harder if you’re trying to re-invent how users interact with their devices and the entire look and feel of the operation system. 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Designers love to invent completely novel interaction paradigms: </a:t>
            </a:r>
            <a:r>
              <a:t>YAGNI. Focus on business goals.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Apple and google have spent a lot of time putting together components that are going to be familiar to users and easy for developers to use. Leverage them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4" name="Shape 3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This section isn’t meant to pick on designers so much as it is a cautionary tale relevant to everyone involved: designers, developers, project managers, or anyone else further up the chain wondering why software is so hard to estimate. 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This is a really tough problem. How we address the tension between what’s possible in Photoshop and what code actually gets written</a:t>
            </a:r>
          </a:p>
          <a:p>
            <a:pPr>
              <a:defRPr sz="1100"/>
            </a:pPr>
          </a:p>
          <a:p>
            <a:pPr marL="457200" indent="-228600">
              <a:buSzPct val="100000"/>
              <a:buChar char="●"/>
              <a:defRPr sz="1100"/>
            </a:pPr>
            <a:r>
              <a:t>i</a:t>
            </a:r>
            <a:r>
              <a:t>ntersects with organizational politics</a:t>
            </a:r>
          </a:p>
          <a:p>
            <a:pPr marL="457200" indent="-228600">
              <a:buSzPct val="100000"/>
              <a:buChar char="●"/>
              <a:defRPr sz="1100"/>
            </a:pPr>
            <a:r>
              <a:t>has long term implications for how responsive the product/engineering team can be to the business</a:t>
            </a:r>
          </a:p>
          <a:p>
            <a:pPr marL="457200" indent="-228600">
              <a:buSzPct val="100000"/>
              <a:buChar char="●"/>
              <a:defRPr sz="1100"/>
            </a:pPr>
            <a:r>
              <a:t>has far-reaching implications on the ultimate quality and usability of the software</a:t>
            </a:r>
          </a:p>
          <a:p>
            <a:pPr>
              <a:defRPr sz="1100"/>
            </a:pPr>
          </a:p>
          <a:p>
            <a:pPr algn="r">
              <a:defRPr sz="1100"/>
            </a:pPr>
            <a:r>
              <a:t>So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9" name="Shape 3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28600">
              <a:buSzPct val="100000"/>
              <a:buChar char="●"/>
              <a:defRPr sz="1100"/>
            </a:lvl1pPr>
          </a:lstStyle>
          <a:p>
            <a:pPr/>
            <a:r>
              <a:t>Why is it that designers can make this hard?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4" name="Shape 3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defRPr sz="1100"/>
            </a:pPr>
            <a:r>
              <a:t>Imagine you are making an app, and you want to be able to allow an unregistered user to browse through the app—</a:t>
            </a:r>
          </a:p>
          <a:p>
            <a:pPr>
              <a:lnSpc>
                <a:spcPct val="115000"/>
              </a:lnSpc>
              <a:defRPr sz="1100"/>
            </a:pPr>
            <a:r>
              <a:t>—right up until they want to take some action where you need to know who they are or collect payment details. You’ll probably want to make some kind of ‘just-in-time’ sign-up/login/payment-details flow.</a:t>
            </a:r>
          </a:p>
          <a:p>
            <a:pPr>
              <a:lnSpc>
                <a:spcPct val="115000"/>
              </a:lnSpc>
              <a:defRPr sz="1100"/>
            </a:pPr>
          </a:p>
          <a:p>
            <a:pPr>
              <a:lnSpc>
                <a:spcPct val="115000"/>
              </a:lnSpc>
              <a:defRPr sz="1100"/>
            </a:pPr>
            <a:r>
              <a:t>Mixing the two paradigms in one app could easily add 10x the implementation complexity over always using slide-from-the-bottom.</a:t>
            </a:r>
          </a:p>
          <a:p>
            <a:pPr>
              <a:lnSpc>
                <a:spcPct val="115000"/>
              </a:lnSpc>
              <a:defRPr sz="1100"/>
            </a:pPr>
          </a:p>
          <a:p>
            <a:pPr>
              <a:lnSpc>
                <a:spcPct val="115000"/>
              </a:lnSpc>
              <a:defRPr sz="1100"/>
            </a:pPr>
            <a:r>
              <a:t>Don’t ask me how I know.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9" name="Shape 3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  <a:defRPr sz="1100"/>
            </a:lvl1pPr>
          </a:lstStyle>
          <a:p>
            <a:pPr/>
            <a:r>
              <a:t>Typically, the designer almost certainly has no idea of the relative implementation complexity of two design choices at the time the design is created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94" name="Shape 3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defRPr sz="1100"/>
            </a:pPr>
            <a:r>
              <a:t>Designers need to be aware of the constraints the developer face.</a:t>
            </a:r>
          </a:p>
          <a:p>
            <a:pPr>
              <a:lnSpc>
                <a:spcPct val="115000"/>
              </a:lnSpc>
              <a:defRPr sz="1100"/>
            </a:pPr>
          </a:p>
          <a:p>
            <a:pPr>
              <a:lnSpc>
                <a:spcPct val="115000"/>
              </a:lnSpc>
              <a:defRPr sz="1100"/>
            </a:pPr>
            <a:r>
              <a:t>Software engineering is a mill and a lathe, not a 3d printer. </a:t>
            </a:r>
          </a:p>
          <a:p>
            <a:pPr>
              <a:lnSpc>
                <a:spcPct val="115000"/>
              </a:lnSpc>
              <a:defRPr sz="1100"/>
            </a:pPr>
          </a:p>
          <a:p>
            <a:pPr>
              <a:lnSpc>
                <a:spcPct val="115000"/>
              </a:lnSpc>
              <a:defRPr sz="1100"/>
            </a:pPr>
            <a:r>
              <a:t>Just because a designer can imagine a part doesn’t mean it’s possible to bring into reality given the tools available to us. </a:t>
            </a:r>
          </a:p>
          <a:p>
            <a:pPr>
              <a:lnSpc>
                <a:spcPct val="115000"/>
              </a:lnSpc>
              <a:defRPr sz="1100"/>
            </a:pPr>
          </a:p>
          <a:p>
            <a:pPr>
              <a:lnSpc>
                <a:spcPct val="115000"/>
              </a:lnSpc>
              <a:defRPr sz="1100"/>
            </a:pPr>
            <a:r>
              <a:t>There are some shapes the lathe operator just can’t make!</a:t>
            </a:r>
          </a:p>
          <a:p>
            <a:pPr>
              <a:lnSpc>
                <a:spcPct val="115000"/>
              </a:lnSpc>
              <a:defRPr sz="1100"/>
            </a:pPr>
          </a:p>
          <a:p>
            <a:pPr>
              <a:lnSpc>
                <a:spcPct val="115000"/>
              </a:lnSpc>
              <a:defRPr sz="1100"/>
            </a:pPr>
            <a:r>
              <a:t>We need to be able to communicate about this.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99" name="Shape 39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  <a:defRPr sz="1100"/>
            </a:lvl1pPr>
          </a:lstStyle>
          <a:p>
            <a:pPr/>
            <a:r>
              <a:t>Let’s go through a typical design/dev scenario. There are two modes.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4" name="Shape 40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  <a:defRPr sz="1100"/>
            </a:lvl1pPr>
          </a:lstStyle>
          <a:p>
            <a:pPr/>
            <a:r>
              <a:t>Note that there is no feedback to the designer regarding implementation complexity until developer has spent a bunch of time on the feature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9" name="Shape 40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this mode the developer raises red flags and can help steer the product design to a more technically expedient solution.</a:t>
            </a:r>
          </a:p>
          <a:p>
            <a:pPr/>
          </a:p>
          <a:p>
            <a:pPr/>
            <a:r>
              <a:t>The goal is for the designer to have a sense how much a feature design is going to ‘cost’ from a technical perspective before the cost is incurred.</a:t>
            </a:r>
          </a:p>
          <a:p>
            <a:pPr/>
          </a:p>
          <a:p>
            <a:pPr/>
            <a:r>
              <a:t>From better information come better decisions!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6" name="Shape 2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Mobile development is hard! Harder than web apps and services! 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Lots of application state to manage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Lots of events to respond to for a given application state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Lots of subtle UI details to account for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Automated testing story isn’t as clear or as well-developed as web applications and services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Deployment is complex and tedious with lots of manual steps (esp iOS)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14" name="Shape 41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defRPr sz="1100"/>
            </a:pPr>
            <a:r>
              <a:t>So we really need a functioning feedback loop between design and development in order to execute efficiently.</a:t>
            </a:r>
          </a:p>
          <a:p>
            <a:pPr>
              <a:lnSpc>
                <a:spcPct val="115000"/>
              </a:lnSpc>
              <a:defRPr sz="1100"/>
            </a:pPr>
          </a:p>
          <a:p>
            <a:pPr>
              <a:lnSpc>
                <a:spcPct val="115000"/>
              </a:lnSpc>
              <a:defRPr sz="1100"/>
            </a:pPr>
            <a:r>
              <a:t>We have to think about the business relationships between everyone as well. </a:t>
            </a:r>
          </a:p>
          <a:p>
            <a:pPr>
              <a:lnSpc>
                <a:spcPct val="115000"/>
              </a:lnSpc>
              <a:defRPr sz="1100"/>
            </a:pPr>
            <a:r>
              <a:t>- </a:t>
            </a:r>
            <a:r>
              <a:t>If one side of the equation is on salary and the other is a contractor, you can have problems.</a:t>
            </a:r>
          </a:p>
          <a:p>
            <a:pPr>
              <a:lnSpc>
                <a:spcPct val="115000"/>
              </a:lnSpc>
              <a:defRPr sz="1100"/>
            </a:pPr>
            <a:r>
              <a:t>- If both sides are contractors, especially separate firms, you can have problems.</a:t>
            </a:r>
          </a:p>
          <a:p>
            <a:pPr>
              <a:lnSpc>
                <a:spcPct val="115000"/>
              </a:lnSpc>
              <a:defRPr sz="1100"/>
            </a:pPr>
            <a:r>
              <a:t>- </a:t>
            </a:r>
            <a:r>
              <a:t>If design/development are salaried, but siloed on opposite sides of the org, you can have problems (trust might already be frayed). </a:t>
            </a:r>
          </a:p>
          <a:p>
            <a:pPr>
              <a:lnSpc>
                <a:spcPct val="115000"/>
              </a:lnSpc>
              <a:defRPr sz="1100"/>
            </a:pPr>
          </a:p>
          <a:p>
            <a:pPr>
              <a:lnSpc>
                <a:spcPct val="115000"/>
              </a:lnSpc>
              <a:defRPr sz="1100"/>
            </a:pPr>
            <a:r>
              <a:t>Best case is probably an integrated, gelled team of designers and developers working together ‘in the trenches’. 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19" name="Shape 41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MVP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Create an environment where expediency and efficiency are shared high level goals. 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High level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What does the user need to be able to achieve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Where are the buttons and what do they do? 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How do components of the app fit together at the highest level?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Pixel vs. flow—focus on flow perfect. Pixel perfect a bad word.</a:t>
            </a:r>
          </a:p>
          <a:p>
            <a:pPr marL="457200" indent="-22860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Flow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One way or another, designers need to “feel” relative complexity costs between design decisions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If for whatever reason design can’t weigh implementation costs, they can’t be expected to make good decisions for the product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If for whatever reason engineering can’t communicate about implementation costs ahead of incurring them, we have no idea how much anything will cost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Really these are equivalent statements. We need to as a team be able to weigh costs of design decisions to operate efficiently.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6" name="Shape 4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I don’t know what time it is, but I’ll tell ya 6:30 is the best time on the clock, hands down.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Take a stretch break!? It’s really the simple things that keep us feeling healthy.  I go to the gym so infrequently I call it the James.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Yeah stretching is pretty good, but nothing works better than homeopathy.</a:t>
            </a:r>
          </a:p>
          <a:p>
            <a:pPr>
              <a:defRPr sz="1100"/>
            </a:pPr>
          </a:p>
          <a:p>
            <a:pPr>
              <a:defRPr sz="1100"/>
            </a:pPr>
            <a:r>
              <a:t>When a friend told me to stop impersonating flamingos, I had to put my foot down.</a:t>
            </a:r>
          </a:p>
          <a:p>
            <a:pPr>
              <a:defRPr sz="1100"/>
            </a:p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1" name="Shape 43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I alluded to mobile being hard at the beginning. </a:t>
            </a:r>
          </a:p>
          <a:p>
            <a:pPr>
              <a:defRPr sz="1100"/>
            </a:pPr>
            <a:r>
              <a:t>Let’s talk about why that is. 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6" name="Shape 4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28600">
              <a:buSzPct val="100000"/>
              <a:buChar char="●"/>
              <a:defRPr sz="1100"/>
            </a:pPr>
            <a:r>
              <a:t>UI code is basically configuration</a:t>
            </a:r>
          </a:p>
          <a:p>
            <a:pPr lvl="1" marL="914400" indent="-228600">
              <a:buSzPct val="100000"/>
              <a:buChar char="○"/>
              <a:defRPr sz="1100"/>
            </a:pPr>
            <a:r>
              <a:t>Your UI code essentially emits an ad-hoc, denormalized blob of a data structure (with embedded behavior!) that is then fed to what I call The System</a:t>
            </a:r>
          </a:p>
          <a:p>
            <a:pPr lvl="1" marL="914400" indent="-228600">
              <a:buSzPct val="100000"/>
              <a:buChar char="○"/>
              <a:defRPr sz="1100"/>
            </a:pPr>
            <a:r>
              <a:t>The System applies a bunch of crazy heuristics in an attempt to interpret the data structure and present something meaningful to the user (who might be using a screen reader!)</a:t>
            </a:r>
          </a:p>
          <a:p>
            <a:pPr lvl="1" marL="914400" indent="-228600">
              <a:buSzPct val="100000"/>
              <a:buChar char="○"/>
              <a:defRPr sz="1100"/>
            </a:pPr>
            <a:r>
              <a:t>Same for mobile and web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41" name="Shape 44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28600">
              <a:buSzPct val="100000"/>
              <a:buChar char="●"/>
              <a:defRPr sz="1100"/>
            </a:lvl1pPr>
            <a:lvl2pPr marL="914400" indent="-228600">
              <a:buSzPct val="100000"/>
              <a:buChar char="○"/>
              <a:defRPr sz="1100"/>
            </a:lvl2pPr>
          </a:lstStyle>
          <a:p>
            <a:pPr/>
            <a:r>
              <a:t>Rarely encodes logic</a:t>
            </a:r>
          </a:p>
          <a:p>
            <a:pPr lvl="1"/>
            <a:r>
              <a:t>Definitely not business logic in the sense of ‘if a customer places an order print an invoice’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46" name="Shape 44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28600">
              <a:buSzPct val="100000"/>
              <a:buChar char="●"/>
              <a:defRPr sz="1100"/>
            </a:pPr>
            <a:r>
              <a:t>Expensive to modify</a:t>
            </a:r>
          </a:p>
          <a:p>
            <a:pPr lvl="1" marL="914400" indent="-228600">
              <a:buSzPct val="100000"/>
              <a:buChar char="○"/>
              <a:defRPr sz="1100"/>
            </a:pPr>
            <a:r>
              <a:t>Write once read never.</a:t>
            </a:r>
          </a:p>
          <a:p>
            <a:pPr lvl="2" marL="1371600" indent="-228600">
              <a:buSzPct val="100000"/>
              <a:buChar char="■"/>
              <a:defRPr sz="1100"/>
            </a:pPr>
            <a:r>
              <a:t>Esp on iOS using interface builder</a:t>
            </a:r>
          </a:p>
          <a:p>
            <a:pPr lvl="1" marL="914400" indent="-228600">
              <a:buSzPct val="100000"/>
              <a:buChar char="○"/>
              <a:defRPr sz="1100"/>
            </a:pPr>
            <a:r>
              <a:t>If the engineers put it down, they will almost immediately forget how it works</a:t>
            </a:r>
          </a:p>
          <a:p>
            <a:pPr>
              <a:defRPr sz="1100"/>
            </a:p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51" name="Shape 45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Which is why I recommend a manual test plan. </a:t>
            </a:r>
          </a:p>
          <a:p>
            <a:pPr/>
            <a:r>
              <a:t>Don’t try to innovate here. Do what the system wants you to do. </a:t>
            </a:r>
          </a:p>
          <a:p>
            <a:pPr/>
          </a:p>
          <a:p>
            <a:pPr/>
            <a:r>
              <a:t>Don’t wrestle with the pig. You both get dirty and only the pig enjoys it.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56" name="Shape 4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</a:p>
          <a:p>
            <a:pPr marL="52705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Inevitably the design folks are going to want that button/field/checkbox to look a special way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They are eventually going to get their way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If you won’t do it there’s a queue of other devs out the door who will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and they’ll probably do it wrong</a:t>
            </a:r>
          </a:p>
          <a:p>
            <a:pPr marL="52705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So develop a palette of components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Changes to the palette propagate throughout app</a:t>
            </a:r>
          </a:p>
          <a:p>
            <a:pPr lvl="2" marL="13716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Keeps app visually consistent with itself</a:t>
            </a:r>
          </a:p>
          <a:p>
            <a:pPr lvl="2" marL="1371600" indent="-22860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“Destructive action button” rather than “red button”</a:t>
            </a:r>
          </a:p>
          <a:p>
            <a:pPr marL="457200" indent="-22860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Avoid ad-hoc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Work is hard to estimate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Tends to be costly</a:t>
            </a:r>
          </a:p>
          <a:p>
            <a:pPr marL="457200" indent="-22860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Collaborate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Remember that It’s easy for </a:t>
            </a:r>
          </a:p>
          <a:p>
            <a:pPr lvl="2" marL="13716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the designer to underspecify</a:t>
            </a:r>
          </a:p>
          <a:p>
            <a:pPr lvl="2" marL="13716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And the developer to make assumptions</a:t>
            </a:r>
          </a:p>
          <a:p>
            <a:pPr lvl="2" marL="13716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both without realizing it</a:t>
            </a:r>
          </a:p>
          <a:p>
            <a:pPr lvl="2" marL="13716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…leading to disappointment and frustration</a:t>
            </a:r>
          </a:p>
          <a:p>
            <a:pPr lvl="2" marL="13716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…and too much time spent iteration on relatively low-biz-value minutiae</a:t>
            </a:r>
          </a:p>
          <a:p>
            <a:pPr lvl="2" marL="1371600" indent="-298450">
              <a:lnSpc>
                <a:spcPct val="115000"/>
              </a:lnSpc>
              <a:buSzPct val="100000"/>
              <a:buFont typeface="Helvetica Neue"/>
              <a:buChar char="■"/>
              <a:defRPr sz="1100"/>
            </a:pPr>
            <a:r>
              <a:t>not to mention the political/organizational costs to getting them back to a happy state</a:t>
            </a:r>
          </a:p>
          <a:p>
            <a:pPr marL="457200" indent="-22860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Need a wrap up?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7" name="Shape 46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317500">
              <a:buClr>
                <a:srgbClr val="000000"/>
              </a:buClr>
              <a:buSzPct val="127271"/>
              <a:buFont typeface="Arial"/>
              <a:buChar char="●"/>
              <a:defRPr sz="1100"/>
            </a:pPr>
            <a:r>
              <a:t>Web apps</a:t>
            </a:r>
          </a:p>
          <a:p>
            <a:pPr lvl="1" marL="914400" indent="-22860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Lots of “just works” deployment tools, well-established methodologies, and widely-practiced orthodoxies</a:t>
            </a:r>
          </a:p>
          <a:p>
            <a:pPr lvl="1" marL="914400" indent="-22860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Capistrano, Fabric, Heroku, Tomcat — just put your files on the server and they’re running</a:t>
            </a:r>
          </a:p>
          <a:p>
            <a:pPr marL="457200" indent="-22860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Mobile</a:t>
            </a:r>
          </a:p>
          <a:p>
            <a:pPr lvl="1" marL="914400" indent="-22860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Code signing – constantly breaking, seen as just a hurdle by most devs, lots of clicking, inscrutable error messages, and often you don’t know what you did to fix it once you do fix it.</a:t>
            </a:r>
          </a:p>
          <a:p>
            <a:pPr lvl="1" marL="914400" indent="-22860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Tedious – lots of clicking through IDE dialogs and Google Play/iTunes connect web apps which change constantly. Icons, screenshots, release notes, oh my!</a:t>
            </a:r>
          </a:p>
          <a:p>
            <a:pPr lvl="1" marL="914400" indent="-22860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Review – Makes deployments ‘high stakes’, time consuming, expensive, scary—e.g, less frequent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1" name="Shape 2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Since the iPhone first came out…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more people developing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more domain knowledge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more libraries, more dependencies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more device processing power, memory, and network bandwidth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more visual designers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More people playing in the sandbox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Lot of stuff going on, and our work is being compared to really well-funded teams at big companies</a:t>
            </a: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Design expectations are way up. Lots of pressure to deliver beautiful, whiz-bang, and unique-looking software. 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Designers play  really important role in this, but…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they are uniquely positioned to torpedo mobile dev projects in subtle and interesting ways, especially when the project budget is less than the GDP of a small country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2" name="Shape 47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 eating an elephant.</a:t>
            </a:r>
          </a:p>
          <a:p>
            <a:pPr/>
          </a:p>
          <a:p>
            <a:pPr/>
            <a:r>
              <a:t>Start cobbling together a script. Doesn’t have to be beautiful, just has to do something and exit with failure if something doesn’t work.</a:t>
            </a:r>
          </a:p>
          <a:p>
            <a:pPr/>
          </a:p>
          <a:p>
            <a:pPr/>
            <a:r>
              <a:t>Use CI!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7" name="Shape 47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Get a mac mini off craiglist </a:t>
            </a:r>
          </a:p>
          <a:p>
            <a:pPr/>
            <a:r>
              <a:t>Download jenkins.</a:t>
            </a:r>
          </a:p>
          <a:p>
            <a:pPr/>
            <a:r>
              <a:t>Run it</a:t>
            </a:r>
          </a:p>
          <a:p>
            <a:pPr/>
            <a:r>
              <a:t>click through the project set up</a:t>
            </a:r>
          </a:p>
          <a:p>
            <a:pPr/>
            <a:r>
              <a:t>off to the races.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82" name="Shape 48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Which leads us to the general principle: Write your own everything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This is probably a low value point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Because your team will know how it works and be able to maintain it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Some random open source developer is probably going to abandon $DEPENDENCY when they get bored and you’ll be stuck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You probably only need 2% of what that library does anyway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Invest in developer ergonomics! Own your toolchain!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87" name="Shape 4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sort of low value point, the intent of which is to drive down the technical, emotional, and organizational costs of submitting to the Apple app store.</a:t>
            </a:r>
          </a:p>
          <a:p>
            <a:pPr/>
          </a:p>
          <a:p>
            <a:pPr/>
            <a:r>
              <a:t>Predicated on frequent builds. As soon as a build is approved, turn around and submit another one.</a:t>
            </a:r>
          </a:p>
          <a:p>
            <a:pPr/>
          </a:p>
          <a:p>
            <a:pPr/>
            <a:r>
              <a:t>Remember that just because Apple approves a submitted build, that doesn’t mean it goes into production. Choose “manual release” so you have ultimate control of what goes to production and when.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6" name="Shape 2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defRPr sz="1100"/>
            </a:pPr>
          </a:p>
          <a:p>
            <a:pPr marL="457200" indent="-298450">
              <a:lnSpc>
                <a:spcPct val="115000"/>
              </a:lnSpc>
              <a:buSzPct val="100000"/>
              <a:buFont typeface="Helvetica Neue"/>
              <a:buChar char="●"/>
              <a:defRPr sz="1100"/>
            </a:pPr>
            <a:r>
              <a:t>More testing and automation—but, at least from where I stand, not that much more!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Most mobile codebases I encounter don’t have tests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Most mobile engineers I encounter don’t have experience writing tests</a:t>
            </a:r>
          </a:p>
          <a:p>
            <a:pPr lvl="1" marL="914400" indent="-298450">
              <a:lnSpc>
                <a:spcPct val="115000"/>
              </a:lnSpc>
              <a:buSzPct val="100000"/>
              <a:buFont typeface="Helvetica Neue"/>
              <a:buChar char="○"/>
              <a:defRPr sz="1100"/>
            </a:pPr>
            <a:r>
              <a:t>Deployment automation in mobile is almost unheard of (indeed, it’s really hard—arguably impossible—to achieve)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1" name="Shape 29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Core thesis of the talk. You pretty much already know this.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6" name="Shape 2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are we supposed to test? Let’s compare web apps.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1" name="Shape 3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Input – When I submit this form do the expected records wind up in the database</a:t>
            </a:r>
          </a:p>
          <a:p>
            <a:pPr/>
            <a:r>
              <a:t>Output  – Given some data in the database, when I visit this page does it show me what I expect?</a:t>
            </a:r>
          </a:p>
          <a:p>
            <a:pPr/>
            <a:r>
              <a:t>Validations – Make sure this form gives me an error if I try to put in bad data</a:t>
            </a:r>
          </a:p>
          <a:p>
            <a:pPr/>
            <a:r>
              <a:t>Integration tests – Click around the web app and make sure I can successfully carry out key user stories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6" name="Shape 3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Mobile apps typically have very little in common with web apps in terms of testable code. </a:t>
            </a:r>
          </a:p>
          <a:p>
            <a:pPr/>
          </a:p>
          <a:p>
            <a:pPr/>
            <a:r>
              <a:t>More frequently they are a layer of functionality *on top of* a system that is more like a conventional web app (like a web service).</a:t>
            </a:r>
          </a:p>
          <a:p>
            <a:pPr/>
          </a:p>
          <a:p>
            <a:pPr/>
            <a:r>
              <a:t>Whatever backend your mobile app is talking to probably already has a huge number of tests! You’re not trying to duplicate them.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-2" y="5027612"/>
            <a:ext cx="4046541" cy="1828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225"/>
                  <a:pt x="0" y="225"/>
                  <a:pt x="0" y="225"/>
                </a:cubicBezTo>
                <a:cubicBezTo>
                  <a:pt x="0" y="412"/>
                  <a:pt x="0" y="412"/>
                  <a:pt x="0" y="412"/>
                </a:cubicBezTo>
                <a:cubicBezTo>
                  <a:pt x="0" y="750"/>
                  <a:pt x="0" y="750"/>
                  <a:pt x="0" y="750"/>
                </a:cubicBezTo>
                <a:cubicBezTo>
                  <a:pt x="0" y="1012"/>
                  <a:pt x="0" y="1012"/>
                  <a:pt x="0" y="1012"/>
                </a:cubicBezTo>
                <a:cubicBezTo>
                  <a:pt x="0" y="1312"/>
                  <a:pt x="0" y="1312"/>
                  <a:pt x="0" y="1312"/>
                </a:cubicBezTo>
                <a:cubicBezTo>
                  <a:pt x="0" y="1388"/>
                  <a:pt x="0" y="1388"/>
                  <a:pt x="0" y="1388"/>
                </a:cubicBezTo>
                <a:cubicBezTo>
                  <a:pt x="0" y="1800"/>
                  <a:pt x="0" y="1800"/>
                  <a:pt x="0" y="1800"/>
                </a:cubicBezTo>
                <a:cubicBezTo>
                  <a:pt x="0" y="1988"/>
                  <a:pt x="0" y="1988"/>
                  <a:pt x="0" y="1988"/>
                </a:cubicBezTo>
                <a:cubicBezTo>
                  <a:pt x="0" y="2625"/>
                  <a:pt x="0" y="2625"/>
                  <a:pt x="0" y="2625"/>
                </a:cubicBezTo>
                <a:cubicBezTo>
                  <a:pt x="0" y="2775"/>
                  <a:pt x="0" y="2775"/>
                  <a:pt x="0" y="2775"/>
                </a:cubicBezTo>
                <a:cubicBezTo>
                  <a:pt x="0" y="2925"/>
                  <a:pt x="0" y="2925"/>
                  <a:pt x="0" y="2925"/>
                </a:cubicBezTo>
                <a:cubicBezTo>
                  <a:pt x="0" y="3600"/>
                  <a:pt x="0" y="3600"/>
                  <a:pt x="0" y="3600"/>
                </a:cubicBezTo>
                <a:cubicBezTo>
                  <a:pt x="0" y="3712"/>
                  <a:pt x="0" y="3712"/>
                  <a:pt x="0" y="3712"/>
                </a:cubicBezTo>
                <a:cubicBezTo>
                  <a:pt x="0" y="4500"/>
                  <a:pt x="0" y="4500"/>
                  <a:pt x="0" y="4500"/>
                </a:cubicBezTo>
                <a:cubicBezTo>
                  <a:pt x="0" y="4500"/>
                  <a:pt x="0" y="4500"/>
                  <a:pt x="0" y="4500"/>
                </a:cubicBezTo>
                <a:cubicBezTo>
                  <a:pt x="0" y="4612"/>
                  <a:pt x="0" y="4612"/>
                  <a:pt x="0" y="4612"/>
                </a:cubicBezTo>
                <a:cubicBezTo>
                  <a:pt x="0" y="5588"/>
                  <a:pt x="0" y="5588"/>
                  <a:pt x="0" y="5588"/>
                </a:cubicBezTo>
                <a:cubicBezTo>
                  <a:pt x="0" y="5625"/>
                  <a:pt x="0" y="5625"/>
                  <a:pt x="0" y="5625"/>
                </a:cubicBezTo>
                <a:cubicBezTo>
                  <a:pt x="0" y="5850"/>
                  <a:pt x="0" y="5850"/>
                  <a:pt x="0" y="5850"/>
                </a:cubicBezTo>
                <a:cubicBezTo>
                  <a:pt x="0" y="6225"/>
                  <a:pt x="0" y="6225"/>
                  <a:pt x="0" y="6225"/>
                </a:cubicBezTo>
                <a:cubicBezTo>
                  <a:pt x="0" y="6825"/>
                  <a:pt x="0" y="6825"/>
                  <a:pt x="0" y="6825"/>
                </a:cubicBezTo>
                <a:cubicBezTo>
                  <a:pt x="0" y="6862"/>
                  <a:pt x="0" y="6862"/>
                  <a:pt x="0" y="6862"/>
                </a:cubicBezTo>
                <a:cubicBezTo>
                  <a:pt x="0" y="10162"/>
                  <a:pt x="0" y="10162"/>
                  <a:pt x="0" y="10162"/>
                </a:cubicBezTo>
                <a:cubicBezTo>
                  <a:pt x="0" y="10425"/>
                  <a:pt x="0" y="10425"/>
                  <a:pt x="0" y="10425"/>
                </a:cubicBezTo>
                <a:cubicBezTo>
                  <a:pt x="0" y="11288"/>
                  <a:pt x="0" y="11288"/>
                  <a:pt x="0" y="11288"/>
                </a:cubicBezTo>
                <a:cubicBezTo>
                  <a:pt x="0" y="11738"/>
                  <a:pt x="0" y="11738"/>
                  <a:pt x="0" y="11738"/>
                </a:cubicBezTo>
                <a:cubicBezTo>
                  <a:pt x="0" y="11738"/>
                  <a:pt x="0" y="11738"/>
                  <a:pt x="0" y="11738"/>
                </a:cubicBezTo>
                <a:cubicBezTo>
                  <a:pt x="0" y="11812"/>
                  <a:pt x="0" y="11812"/>
                  <a:pt x="0" y="11812"/>
                </a:cubicBezTo>
                <a:cubicBezTo>
                  <a:pt x="0" y="11888"/>
                  <a:pt x="0" y="11888"/>
                  <a:pt x="0" y="11888"/>
                </a:cubicBezTo>
                <a:cubicBezTo>
                  <a:pt x="0" y="12375"/>
                  <a:pt x="0" y="12375"/>
                  <a:pt x="0" y="12375"/>
                </a:cubicBezTo>
                <a:cubicBezTo>
                  <a:pt x="0" y="14588"/>
                  <a:pt x="0" y="14588"/>
                  <a:pt x="0" y="14588"/>
                </a:cubicBezTo>
                <a:cubicBezTo>
                  <a:pt x="0" y="14775"/>
                  <a:pt x="0" y="14775"/>
                  <a:pt x="0" y="14775"/>
                </a:cubicBezTo>
                <a:cubicBezTo>
                  <a:pt x="0" y="15600"/>
                  <a:pt x="0" y="15600"/>
                  <a:pt x="0" y="15600"/>
                </a:cubicBezTo>
                <a:cubicBezTo>
                  <a:pt x="0" y="16200"/>
                  <a:pt x="0" y="16200"/>
                  <a:pt x="0" y="16200"/>
                </a:cubicBezTo>
                <a:cubicBezTo>
                  <a:pt x="0" y="16725"/>
                  <a:pt x="0" y="16725"/>
                  <a:pt x="0" y="16725"/>
                </a:cubicBezTo>
                <a:cubicBezTo>
                  <a:pt x="0" y="16725"/>
                  <a:pt x="0" y="16725"/>
                  <a:pt x="0" y="16725"/>
                </a:cubicBezTo>
                <a:cubicBezTo>
                  <a:pt x="0" y="17062"/>
                  <a:pt x="0" y="17062"/>
                  <a:pt x="0" y="17062"/>
                </a:cubicBezTo>
                <a:cubicBezTo>
                  <a:pt x="0" y="17700"/>
                  <a:pt x="0" y="17700"/>
                  <a:pt x="0" y="17700"/>
                </a:cubicBezTo>
                <a:cubicBezTo>
                  <a:pt x="0" y="18038"/>
                  <a:pt x="0" y="18038"/>
                  <a:pt x="0" y="18038"/>
                </a:cubicBezTo>
                <a:cubicBezTo>
                  <a:pt x="0" y="18150"/>
                  <a:pt x="0" y="18150"/>
                  <a:pt x="0" y="1815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14891" y="18488"/>
                  <a:pt x="7556" y="11812"/>
                  <a:pt x="0" y="0"/>
                </a:cubicBezTo>
                <a:close/>
              </a:path>
            </a:pathLst>
          </a:custGeom>
          <a:solidFill>
            <a:srgbClr val="EEF1C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Shape 13"/>
          <p:cNvSpPr/>
          <p:nvPr/>
        </p:nvSpPr>
        <p:spPr>
          <a:xfrm>
            <a:off x="-2" y="5138737"/>
            <a:ext cx="3687766" cy="1717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80"/>
                  <a:pt x="0" y="80"/>
                  <a:pt x="0" y="80"/>
                </a:cubicBezTo>
                <a:cubicBezTo>
                  <a:pt x="0" y="519"/>
                  <a:pt x="0" y="519"/>
                  <a:pt x="0" y="519"/>
                </a:cubicBezTo>
                <a:cubicBezTo>
                  <a:pt x="0" y="719"/>
                  <a:pt x="0" y="719"/>
                  <a:pt x="0" y="719"/>
                </a:cubicBezTo>
                <a:cubicBezTo>
                  <a:pt x="0" y="1397"/>
                  <a:pt x="0" y="1397"/>
                  <a:pt x="0" y="1397"/>
                </a:cubicBezTo>
                <a:cubicBezTo>
                  <a:pt x="0" y="1557"/>
                  <a:pt x="0" y="1557"/>
                  <a:pt x="0" y="1557"/>
                </a:cubicBezTo>
                <a:cubicBezTo>
                  <a:pt x="0" y="2435"/>
                  <a:pt x="0" y="2435"/>
                  <a:pt x="0" y="2435"/>
                </a:cubicBezTo>
                <a:cubicBezTo>
                  <a:pt x="0" y="2555"/>
                  <a:pt x="0" y="2555"/>
                  <a:pt x="0" y="2555"/>
                </a:cubicBezTo>
                <a:cubicBezTo>
                  <a:pt x="0" y="3394"/>
                  <a:pt x="0" y="3394"/>
                  <a:pt x="0" y="3394"/>
                </a:cubicBezTo>
                <a:cubicBezTo>
                  <a:pt x="0" y="3513"/>
                  <a:pt x="0" y="3513"/>
                  <a:pt x="0" y="3513"/>
                </a:cubicBezTo>
                <a:cubicBezTo>
                  <a:pt x="0" y="4552"/>
                  <a:pt x="0" y="4552"/>
                  <a:pt x="0" y="4552"/>
                </a:cubicBezTo>
                <a:cubicBezTo>
                  <a:pt x="0" y="4591"/>
                  <a:pt x="0" y="4591"/>
                  <a:pt x="0" y="4591"/>
                </a:cubicBezTo>
                <a:cubicBezTo>
                  <a:pt x="0" y="5869"/>
                  <a:pt x="0" y="5869"/>
                  <a:pt x="0" y="5869"/>
                </a:cubicBezTo>
                <a:cubicBezTo>
                  <a:pt x="0" y="5909"/>
                  <a:pt x="0" y="5909"/>
                  <a:pt x="0" y="5909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14797" y="18087"/>
                  <a:pt x="7380" y="11379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D1600B"/>
              </a:gs>
              <a:gs pos="37000">
                <a:srgbClr val="F48430"/>
              </a:gs>
              <a:gs pos="100000">
                <a:srgbClr val="F5944A"/>
              </a:gs>
            </a:gsLst>
            <a:lin ang="135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18" name="Group 118"/>
          <p:cNvGrpSpPr/>
          <p:nvPr/>
        </p:nvGrpSpPr>
        <p:grpSpPr>
          <a:xfrm>
            <a:off x="-4615" y="5270768"/>
            <a:ext cx="2489921" cy="1609459"/>
            <a:chOff x="0" y="0"/>
            <a:chExt cx="2489920" cy="1609458"/>
          </a:xfrm>
        </p:grpSpPr>
        <p:sp>
          <p:nvSpPr>
            <p:cNvPr id="14" name="Shape 14"/>
            <p:cNvSpPr/>
            <p:nvPr/>
          </p:nvSpPr>
          <p:spPr>
            <a:xfrm>
              <a:off x="492294" y="1501831"/>
              <a:ext cx="254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02" fill="norm" stroke="1" extrusionOk="0">
                  <a:moveTo>
                    <a:pt x="10800" y="16200"/>
                  </a:moveTo>
                  <a:cubicBezTo>
                    <a:pt x="10800" y="21600"/>
                    <a:pt x="21600" y="5400"/>
                    <a:pt x="21600" y="5400"/>
                  </a:cubicBezTo>
                  <a:cubicBezTo>
                    <a:pt x="16200" y="0"/>
                    <a:pt x="10800" y="0"/>
                    <a:pt x="5400" y="0"/>
                  </a:cubicBezTo>
                  <a:cubicBezTo>
                    <a:pt x="5400" y="16200"/>
                    <a:pt x="0" y="5400"/>
                    <a:pt x="0" y="16200"/>
                  </a:cubicBezTo>
                  <a:cubicBezTo>
                    <a:pt x="2700" y="16200"/>
                    <a:pt x="8100" y="10800"/>
                    <a:pt x="10800" y="10800"/>
                  </a:cubicBezTo>
                  <a:cubicBezTo>
                    <a:pt x="13500" y="10800"/>
                    <a:pt x="13500" y="16200"/>
                    <a:pt x="10800" y="162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" name="Shape 15"/>
            <p:cNvSpPr/>
            <p:nvPr/>
          </p:nvSpPr>
          <p:spPr>
            <a:xfrm>
              <a:off x="1939102" y="1535837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580" h="18225" fill="norm" stroke="1" extrusionOk="0">
                  <a:moveTo>
                    <a:pt x="12960" y="18225"/>
                  </a:moveTo>
                  <a:cubicBezTo>
                    <a:pt x="17280" y="2025"/>
                    <a:pt x="12960" y="-3375"/>
                    <a:pt x="0" y="2025"/>
                  </a:cubicBezTo>
                  <a:cubicBezTo>
                    <a:pt x="8640" y="12825"/>
                    <a:pt x="-4320" y="12825"/>
                    <a:pt x="12960" y="182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" name="Shape 16"/>
            <p:cNvSpPr/>
            <p:nvPr/>
          </p:nvSpPr>
          <p:spPr>
            <a:xfrm>
              <a:off x="2021521" y="1537404"/>
              <a:ext cx="26832" cy="1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594" h="19112" fill="norm" stroke="1" extrusionOk="0">
                  <a:moveTo>
                    <a:pt x="695" y="19112"/>
                  </a:moveTo>
                  <a:cubicBezTo>
                    <a:pt x="4623" y="12941"/>
                    <a:pt x="18368" y="12941"/>
                    <a:pt x="16404" y="598"/>
                  </a:cubicBezTo>
                  <a:cubicBezTo>
                    <a:pt x="10513" y="-2488"/>
                    <a:pt x="-3232" y="6769"/>
                    <a:pt x="695" y="191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" name="Shape 17"/>
            <p:cNvSpPr/>
            <p:nvPr/>
          </p:nvSpPr>
          <p:spPr>
            <a:xfrm>
              <a:off x="2122075" y="1559933"/>
              <a:ext cx="18047" cy="1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1160" h="16033" fill="norm" stroke="1" extrusionOk="0">
                  <a:moveTo>
                    <a:pt x="11160" y="303"/>
                  </a:moveTo>
                  <a:cubicBezTo>
                    <a:pt x="-10440" y="-2783"/>
                    <a:pt x="5269" y="18817"/>
                    <a:pt x="9196" y="15731"/>
                  </a:cubicBezTo>
                  <a:cubicBezTo>
                    <a:pt x="1342" y="9560"/>
                    <a:pt x="11160" y="3388"/>
                    <a:pt x="11160" y="30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" name="Shape 18"/>
            <p:cNvSpPr/>
            <p:nvPr/>
          </p:nvSpPr>
          <p:spPr>
            <a:xfrm>
              <a:off x="1387335" y="1518970"/>
              <a:ext cx="23426" cy="1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06" h="18900" fill="norm" stroke="1" extrusionOk="0">
                  <a:moveTo>
                    <a:pt x="14634" y="18000"/>
                  </a:moveTo>
                  <a:cubicBezTo>
                    <a:pt x="14634" y="10800"/>
                    <a:pt x="19434" y="3600"/>
                    <a:pt x="17034" y="0"/>
                  </a:cubicBezTo>
                  <a:cubicBezTo>
                    <a:pt x="14634" y="0"/>
                    <a:pt x="-2166" y="14400"/>
                    <a:pt x="234" y="14400"/>
                  </a:cubicBezTo>
                  <a:cubicBezTo>
                    <a:pt x="9834" y="21600"/>
                    <a:pt x="5034" y="18000"/>
                    <a:pt x="14634" y="180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" name="Shape 19"/>
            <p:cNvSpPr/>
            <p:nvPr/>
          </p:nvSpPr>
          <p:spPr>
            <a:xfrm>
              <a:off x="1752770" y="1522145"/>
              <a:ext cx="16525" cy="1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35" h="21600" fill="norm" stroke="1" extrusionOk="0">
                  <a:moveTo>
                    <a:pt x="10800" y="21600"/>
                  </a:moveTo>
                  <a:cubicBezTo>
                    <a:pt x="10800" y="12960"/>
                    <a:pt x="21600" y="12960"/>
                    <a:pt x="18000" y="0"/>
                  </a:cubicBezTo>
                  <a:cubicBezTo>
                    <a:pt x="14400" y="4320"/>
                    <a:pt x="14400" y="8640"/>
                    <a:pt x="14400" y="8640"/>
                  </a:cubicBezTo>
                  <a:cubicBezTo>
                    <a:pt x="10800" y="8640"/>
                    <a:pt x="7200" y="8640"/>
                    <a:pt x="0" y="4320"/>
                  </a:cubicBezTo>
                  <a:cubicBezTo>
                    <a:pt x="3600" y="8640"/>
                    <a:pt x="0" y="21600"/>
                    <a:pt x="10800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" name="Shape 20"/>
            <p:cNvSpPr/>
            <p:nvPr/>
          </p:nvSpPr>
          <p:spPr>
            <a:xfrm>
              <a:off x="31498" y="939033"/>
              <a:ext cx="13123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51" h="17894" fill="norm" stroke="1" extrusionOk="0">
                  <a:moveTo>
                    <a:pt x="17851" y="7094"/>
                  </a:moveTo>
                  <a:cubicBezTo>
                    <a:pt x="17851" y="-3706"/>
                    <a:pt x="-3749" y="-3706"/>
                    <a:pt x="571" y="17894"/>
                  </a:cubicBezTo>
                  <a:cubicBezTo>
                    <a:pt x="9211" y="17894"/>
                    <a:pt x="13531" y="12494"/>
                    <a:pt x="17851" y="709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" name="Shape 21"/>
            <p:cNvSpPr/>
            <p:nvPr/>
          </p:nvSpPr>
          <p:spPr>
            <a:xfrm>
              <a:off x="3344" y="1074469"/>
              <a:ext cx="16449" cy="5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985" h="21600" fill="norm" stroke="1" extrusionOk="0">
                  <a:moveTo>
                    <a:pt x="3086" y="0"/>
                  </a:moveTo>
                  <a:cubicBezTo>
                    <a:pt x="3086" y="0"/>
                    <a:pt x="0" y="0"/>
                    <a:pt x="0" y="1271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3086" y="20329"/>
                    <a:pt x="6171" y="17788"/>
                    <a:pt x="9257" y="16518"/>
                  </a:cubicBezTo>
                  <a:cubicBezTo>
                    <a:pt x="21600" y="8894"/>
                    <a:pt x="15429" y="5082"/>
                    <a:pt x="308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" name="Shape 22"/>
            <p:cNvSpPr/>
            <p:nvPr/>
          </p:nvSpPr>
          <p:spPr>
            <a:xfrm>
              <a:off x="0" y="990812"/>
              <a:ext cx="12701" cy="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632" h="19254" fill="norm" stroke="1" extrusionOk="0">
                  <a:moveTo>
                    <a:pt x="0" y="1254"/>
                  </a:moveTo>
                  <a:cubicBezTo>
                    <a:pt x="0" y="19254"/>
                    <a:pt x="0" y="19254"/>
                    <a:pt x="0" y="19254"/>
                  </a:cubicBezTo>
                  <a:cubicBezTo>
                    <a:pt x="21600" y="1254"/>
                    <a:pt x="14400" y="-2346"/>
                    <a:pt x="0" y="125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" name="Shape 23"/>
            <p:cNvSpPr/>
            <p:nvPr/>
          </p:nvSpPr>
          <p:spPr>
            <a:xfrm>
              <a:off x="31919" y="1026844"/>
              <a:ext cx="30041" cy="4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031" h="18471" fill="norm" stroke="1" extrusionOk="0">
                  <a:moveTo>
                    <a:pt x="12600" y="3600"/>
                  </a:moveTo>
                  <a:cubicBezTo>
                    <a:pt x="10800" y="2400"/>
                    <a:pt x="10800" y="2400"/>
                    <a:pt x="12600" y="1200"/>
                  </a:cubicBezTo>
                  <a:cubicBezTo>
                    <a:pt x="1800" y="3600"/>
                    <a:pt x="0" y="12000"/>
                    <a:pt x="0" y="18000"/>
                  </a:cubicBezTo>
                  <a:cubicBezTo>
                    <a:pt x="5400" y="16800"/>
                    <a:pt x="7200" y="21600"/>
                    <a:pt x="12600" y="14400"/>
                  </a:cubicBezTo>
                  <a:cubicBezTo>
                    <a:pt x="14400" y="10800"/>
                    <a:pt x="21600" y="2400"/>
                    <a:pt x="12600" y="0"/>
                  </a:cubicBezTo>
                  <a:cubicBezTo>
                    <a:pt x="12600" y="1200"/>
                    <a:pt x="12600" y="2400"/>
                    <a:pt x="12600" y="3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" name="Shape 24"/>
            <p:cNvSpPr/>
            <p:nvPr/>
          </p:nvSpPr>
          <p:spPr>
            <a:xfrm>
              <a:off x="70019" y="1128587"/>
              <a:ext cx="13122" cy="1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51" h="15049" fill="norm" stroke="1" extrusionOk="0">
                  <a:moveTo>
                    <a:pt x="17280" y="0"/>
                  </a:moveTo>
                  <a:cubicBezTo>
                    <a:pt x="21600" y="0"/>
                    <a:pt x="0" y="7200"/>
                    <a:pt x="0" y="7200"/>
                  </a:cubicBezTo>
                  <a:cubicBezTo>
                    <a:pt x="0" y="21600"/>
                    <a:pt x="21600" y="14400"/>
                    <a:pt x="1728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>
              <a:off x="45016" y="903019"/>
              <a:ext cx="12702" cy="1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20250" y="8640"/>
                  </a:moveTo>
                  <a:cubicBezTo>
                    <a:pt x="14850" y="4320"/>
                    <a:pt x="9450" y="0"/>
                    <a:pt x="4050" y="0"/>
                  </a:cubicBezTo>
                  <a:cubicBezTo>
                    <a:pt x="-1350" y="4320"/>
                    <a:pt x="-1350" y="12960"/>
                    <a:pt x="4050" y="21600"/>
                  </a:cubicBezTo>
                  <a:cubicBezTo>
                    <a:pt x="9450" y="17280"/>
                    <a:pt x="14850" y="12960"/>
                    <a:pt x="20250" y="864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" name="Shape 26"/>
            <p:cNvSpPr/>
            <p:nvPr/>
          </p:nvSpPr>
          <p:spPr>
            <a:xfrm>
              <a:off x="3344" y="1220519"/>
              <a:ext cx="96246" cy="12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0473" fill="norm" stroke="1" extrusionOk="0">
                  <a:moveTo>
                    <a:pt x="2700" y="14400"/>
                  </a:moveTo>
                  <a:cubicBezTo>
                    <a:pt x="1350" y="15429"/>
                    <a:pt x="-675" y="17486"/>
                    <a:pt x="2025" y="16971"/>
                  </a:cubicBezTo>
                  <a:cubicBezTo>
                    <a:pt x="1350" y="17486"/>
                    <a:pt x="1350" y="18514"/>
                    <a:pt x="1350" y="16971"/>
                  </a:cubicBezTo>
                  <a:cubicBezTo>
                    <a:pt x="675" y="17486"/>
                    <a:pt x="675" y="18000"/>
                    <a:pt x="675" y="18514"/>
                  </a:cubicBezTo>
                  <a:cubicBezTo>
                    <a:pt x="1350" y="19029"/>
                    <a:pt x="2025" y="19029"/>
                    <a:pt x="2700" y="19029"/>
                  </a:cubicBezTo>
                  <a:cubicBezTo>
                    <a:pt x="-675" y="21600"/>
                    <a:pt x="2700" y="20057"/>
                    <a:pt x="2700" y="19543"/>
                  </a:cubicBezTo>
                  <a:cubicBezTo>
                    <a:pt x="3375" y="15943"/>
                    <a:pt x="9450" y="16457"/>
                    <a:pt x="12150" y="15429"/>
                  </a:cubicBezTo>
                  <a:cubicBezTo>
                    <a:pt x="10800" y="15943"/>
                    <a:pt x="10800" y="13371"/>
                    <a:pt x="12825" y="14914"/>
                  </a:cubicBezTo>
                  <a:cubicBezTo>
                    <a:pt x="12150" y="9771"/>
                    <a:pt x="16875" y="8229"/>
                    <a:pt x="19575" y="4629"/>
                  </a:cubicBezTo>
                  <a:cubicBezTo>
                    <a:pt x="20925" y="2057"/>
                    <a:pt x="20925" y="1029"/>
                    <a:pt x="18225" y="0"/>
                  </a:cubicBezTo>
                  <a:cubicBezTo>
                    <a:pt x="15525" y="1543"/>
                    <a:pt x="14175" y="3600"/>
                    <a:pt x="12825" y="5143"/>
                  </a:cubicBezTo>
                  <a:cubicBezTo>
                    <a:pt x="10800" y="4114"/>
                    <a:pt x="11475" y="2571"/>
                    <a:pt x="9450" y="2057"/>
                  </a:cubicBezTo>
                  <a:cubicBezTo>
                    <a:pt x="10125" y="4629"/>
                    <a:pt x="8775" y="14400"/>
                    <a:pt x="4050" y="13371"/>
                  </a:cubicBezTo>
                  <a:cubicBezTo>
                    <a:pt x="3375" y="12343"/>
                    <a:pt x="2025" y="10286"/>
                    <a:pt x="2025" y="9771"/>
                  </a:cubicBezTo>
                  <a:cubicBezTo>
                    <a:pt x="1350" y="10286"/>
                    <a:pt x="675" y="10286"/>
                    <a:pt x="0" y="10286"/>
                  </a:cubicBezTo>
                  <a:cubicBezTo>
                    <a:pt x="0" y="11829"/>
                    <a:pt x="0" y="11829"/>
                    <a:pt x="0" y="11829"/>
                  </a:cubicBezTo>
                  <a:cubicBezTo>
                    <a:pt x="1350" y="11829"/>
                    <a:pt x="1350" y="15429"/>
                    <a:pt x="2700" y="144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" name="Shape 27"/>
            <p:cNvSpPr/>
            <p:nvPr/>
          </p:nvSpPr>
          <p:spPr>
            <a:xfrm>
              <a:off x="9694" y="960169"/>
              <a:ext cx="25402" cy="2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809" fill="norm" stroke="1" extrusionOk="0">
                  <a:moveTo>
                    <a:pt x="21600" y="0"/>
                  </a:moveTo>
                  <a:cubicBezTo>
                    <a:pt x="16200" y="1964"/>
                    <a:pt x="10800" y="1964"/>
                    <a:pt x="5400" y="1964"/>
                  </a:cubicBezTo>
                  <a:cubicBezTo>
                    <a:pt x="8100" y="5891"/>
                    <a:pt x="5400" y="7855"/>
                    <a:pt x="0" y="9818"/>
                  </a:cubicBezTo>
                  <a:cubicBezTo>
                    <a:pt x="5400" y="21600"/>
                    <a:pt x="21600" y="3927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" name="Shape 28"/>
            <p:cNvSpPr/>
            <p:nvPr/>
          </p:nvSpPr>
          <p:spPr>
            <a:xfrm>
              <a:off x="12869" y="1347520"/>
              <a:ext cx="14535" cy="1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78" h="18706" fill="norm" stroke="1" extrusionOk="0">
                  <a:moveTo>
                    <a:pt x="14400" y="0"/>
                  </a:moveTo>
                  <a:cubicBezTo>
                    <a:pt x="7200" y="0"/>
                    <a:pt x="3600" y="0"/>
                    <a:pt x="0" y="0"/>
                  </a:cubicBezTo>
                  <a:cubicBezTo>
                    <a:pt x="0" y="10800"/>
                    <a:pt x="14400" y="21600"/>
                    <a:pt x="14400" y="18000"/>
                  </a:cubicBezTo>
                  <a:cubicBezTo>
                    <a:pt x="21600" y="10800"/>
                    <a:pt x="7200" y="10800"/>
                    <a:pt x="144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" name="Shape 29"/>
            <p:cNvSpPr/>
            <p:nvPr/>
          </p:nvSpPr>
          <p:spPr>
            <a:xfrm>
              <a:off x="3344" y="1150669"/>
              <a:ext cx="64141" cy="10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fill="norm" stroke="1" extrusionOk="0">
                  <a:moveTo>
                    <a:pt x="1029" y="21600"/>
                  </a:moveTo>
                  <a:cubicBezTo>
                    <a:pt x="5143" y="18424"/>
                    <a:pt x="14400" y="15247"/>
                    <a:pt x="14400" y="12706"/>
                  </a:cubicBezTo>
                  <a:cubicBezTo>
                    <a:pt x="15429" y="10800"/>
                    <a:pt x="13371" y="6353"/>
                    <a:pt x="18514" y="6353"/>
                  </a:cubicBezTo>
                  <a:cubicBezTo>
                    <a:pt x="18514" y="5718"/>
                    <a:pt x="17486" y="5718"/>
                    <a:pt x="17486" y="5718"/>
                  </a:cubicBezTo>
                  <a:cubicBezTo>
                    <a:pt x="18514" y="5718"/>
                    <a:pt x="21600" y="3176"/>
                    <a:pt x="20571" y="3176"/>
                  </a:cubicBezTo>
                  <a:cubicBezTo>
                    <a:pt x="19543" y="2541"/>
                    <a:pt x="19543" y="2541"/>
                    <a:pt x="18514" y="3812"/>
                  </a:cubicBezTo>
                  <a:cubicBezTo>
                    <a:pt x="20571" y="635"/>
                    <a:pt x="13371" y="0"/>
                    <a:pt x="10286" y="0"/>
                  </a:cubicBezTo>
                  <a:cubicBezTo>
                    <a:pt x="7200" y="1271"/>
                    <a:pt x="11314" y="4447"/>
                    <a:pt x="11314" y="6353"/>
                  </a:cubicBezTo>
                  <a:cubicBezTo>
                    <a:pt x="11314" y="8259"/>
                    <a:pt x="3086" y="9529"/>
                    <a:pt x="0" y="10165"/>
                  </a:cubicBezTo>
                  <a:cubicBezTo>
                    <a:pt x="0" y="20965"/>
                    <a:pt x="0" y="20965"/>
                    <a:pt x="0" y="20965"/>
                  </a:cubicBezTo>
                  <a:cubicBezTo>
                    <a:pt x="1029" y="20965"/>
                    <a:pt x="2057" y="19694"/>
                    <a:pt x="1029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" name="Shape 30"/>
            <p:cNvSpPr/>
            <p:nvPr/>
          </p:nvSpPr>
          <p:spPr>
            <a:xfrm>
              <a:off x="244494" y="410893"/>
              <a:ext cx="192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062" h="21600" fill="norm" stroke="1" extrusionOk="0">
                  <a:moveTo>
                    <a:pt x="13062" y="21600"/>
                  </a:moveTo>
                  <a:cubicBezTo>
                    <a:pt x="8742" y="16200"/>
                    <a:pt x="6582" y="5400"/>
                    <a:pt x="4422" y="0"/>
                  </a:cubicBezTo>
                  <a:cubicBezTo>
                    <a:pt x="-8538" y="5400"/>
                    <a:pt x="10902" y="21600"/>
                    <a:pt x="13062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" name="Shape 31"/>
            <p:cNvSpPr/>
            <p:nvPr/>
          </p:nvSpPr>
          <p:spPr>
            <a:xfrm>
              <a:off x="232128" y="391843"/>
              <a:ext cx="22043" cy="3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995" h="21600" fill="norm" stroke="1" extrusionOk="0">
                  <a:moveTo>
                    <a:pt x="10675" y="0"/>
                  </a:moveTo>
                  <a:cubicBezTo>
                    <a:pt x="6355" y="0"/>
                    <a:pt x="-6605" y="12960"/>
                    <a:pt x="4195" y="12960"/>
                  </a:cubicBezTo>
                  <a:cubicBezTo>
                    <a:pt x="4195" y="15120"/>
                    <a:pt x="2035" y="17280"/>
                    <a:pt x="2035" y="17280"/>
                  </a:cubicBezTo>
                  <a:cubicBezTo>
                    <a:pt x="2035" y="17280"/>
                    <a:pt x="4195" y="17280"/>
                    <a:pt x="4195" y="21600"/>
                  </a:cubicBezTo>
                  <a:cubicBezTo>
                    <a:pt x="8515" y="17280"/>
                    <a:pt x="14995" y="8640"/>
                    <a:pt x="14995" y="4320"/>
                  </a:cubicBezTo>
                  <a:cubicBezTo>
                    <a:pt x="12835" y="6480"/>
                    <a:pt x="10675" y="4320"/>
                    <a:pt x="10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>
              <a:off x="226936" y="413009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2471" h="9600" fill="norm" stroke="1" extrusionOk="0">
                  <a:moveTo>
                    <a:pt x="12471" y="0"/>
                  </a:moveTo>
                  <a:cubicBezTo>
                    <a:pt x="1671" y="0"/>
                    <a:pt x="-9129" y="21600"/>
                    <a:pt x="1247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>
              <a:off x="241469" y="479615"/>
              <a:ext cx="32664" cy="3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17" h="17839" fill="norm" stroke="1" extrusionOk="0">
                  <a:moveTo>
                    <a:pt x="14400" y="15977"/>
                  </a:moveTo>
                  <a:cubicBezTo>
                    <a:pt x="12600" y="14434"/>
                    <a:pt x="18000" y="11349"/>
                    <a:pt x="10800" y="11349"/>
                  </a:cubicBezTo>
                  <a:cubicBezTo>
                    <a:pt x="19800" y="8263"/>
                    <a:pt x="21600" y="-2537"/>
                    <a:pt x="12600" y="549"/>
                  </a:cubicBezTo>
                  <a:cubicBezTo>
                    <a:pt x="5400" y="2092"/>
                    <a:pt x="7200" y="11349"/>
                    <a:pt x="0" y="12892"/>
                  </a:cubicBezTo>
                  <a:cubicBezTo>
                    <a:pt x="0" y="14434"/>
                    <a:pt x="5400" y="12892"/>
                    <a:pt x="3600" y="17520"/>
                  </a:cubicBezTo>
                  <a:cubicBezTo>
                    <a:pt x="9000" y="19063"/>
                    <a:pt x="9000" y="14434"/>
                    <a:pt x="14400" y="1597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>
              <a:off x="212894" y="541069"/>
              <a:ext cx="30870" cy="5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00" h="20521" fill="norm" stroke="1" extrusionOk="0">
                  <a:moveTo>
                    <a:pt x="7200" y="3411"/>
                  </a:moveTo>
                  <a:cubicBezTo>
                    <a:pt x="0" y="1137"/>
                    <a:pt x="0" y="15916"/>
                    <a:pt x="0" y="20463"/>
                  </a:cubicBezTo>
                  <a:cubicBezTo>
                    <a:pt x="9000" y="21600"/>
                    <a:pt x="21600" y="5684"/>
                    <a:pt x="16200" y="0"/>
                  </a:cubicBezTo>
                  <a:cubicBezTo>
                    <a:pt x="12600" y="0"/>
                    <a:pt x="5400" y="0"/>
                    <a:pt x="7200" y="341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" name="Shape 35"/>
            <p:cNvSpPr/>
            <p:nvPr/>
          </p:nvSpPr>
          <p:spPr>
            <a:xfrm>
              <a:off x="101769" y="251738"/>
              <a:ext cx="82552" cy="15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9" fill="norm" stroke="1" extrusionOk="0">
                  <a:moveTo>
                    <a:pt x="10800" y="17842"/>
                  </a:moveTo>
                  <a:cubicBezTo>
                    <a:pt x="10800" y="18265"/>
                    <a:pt x="13292" y="16148"/>
                    <a:pt x="13292" y="16148"/>
                  </a:cubicBezTo>
                  <a:cubicBezTo>
                    <a:pt x="14954" y="14030"/>
                    <a:pt x="11631" y="15301"/>
                    <a:pt x="12462" y="13183"/>
                  </a:cubicBezTo>
                  <a:cubicBezTo>
                    <a:pt x="17446" y="9371"/>
                    <a:pt x="19108" y="4712"/>
                    <a:pt x="21600" y="54"/>
                  </a:cubicBezTo>
                  <a:cubicBezTo>
                    <a:pt x="15785" y="-370"/>
                    <a:pt x="15785" y="1748"/>
                    <a:pt x="14123" y="4712"/>
                  </a:cubicBezTo>
                  <a:cubicBezTo>
                    <a:pt x="13292" y="5559"/>
                    <a:pt x="6646" y="9795"/>
                    <a:pt x="7477" y="7254"/>
                  </a:cubicBezTo>
                  <a:cubicBezTo>
                    <a:pt x="6646" y="7677"/>
                    <a:pt x="5815" y="8524"/>
                    <a:pt x="6646" y="9371"/>
                  </a:cubicBezTo>
                  <a:cubicBezTo>
                    <a:pt x="9138" y="8524"/>
                    <a:pt x="3323" y="14454"/>
                    <a:pt x="831" y="15301"/>
                  </a:cubicBezTo>
                  <a:cubicBezTo>
                    <a:pt x="831" y="16995"/>
                    <a:pt x="1662" y="17842"/>
                    <a:pt x="0" y="19536"/>
                  </a:cubicBezTo>
                  <a:cubicBezTo>
                    <a:pt x="2492" y="18689"/>
                    <a:pt x="831" y="20806"/>
                    <a:pt x="831" y="20806"/>
                  </a:cubicBezTo>
                  <a:cubicBezTo>
                    <a:pt x="7477" y="21230"/>
                    <a:pt x="5815" y="15724"/>
                    <a:pt x="10800" y="1784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" name="Shape 36"/>
            <p:cNvSpPr/>
            <p:nvPr/>
          </p:nvSpPr>
          <p:spPr>
            <a:xfrm>
              <a:off x="196652" y="429943"/>
              <a:ext cx="33436" cy="8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163" h="20800" fill="norm" stroke="1" extrusionOk="0">
                  <a:moveTo>
                    <a:pt x="3047" y="20800"/>
                  </a:moveTo>
                  <a:cubicBezTo>
                    <a:pt x="4487" y="20000"/>
                    <a:pt x="5927" y="18400"/>
                    <a:pt x="7367" y="17600"/>
                  </a:cubicBezTo>
                  <a:cubicBezTo>
                    <a:pt x="5927" y="17600"/>
                    <a:pt x="4487" y="17600"/>
                    <a:pt x="4487" y="18400"/>
                  </a:cubicBezTo>
                  <a:cubicBezTo>
                    <a:pt x="4487" y="15200"/>
                    <a:pt x="17447" y="16000"/>
                    <a:pt x="10247" y="15200"/>
                  </a:cubicBezTo>
                  <a:cubicBezTo>
                    <a:pt x="13127" y="10400"/>
                    <a:pt x="18887" y="11200"/>
                    <a:pt x="11687" y="5600"/>
                  </a:cubicBezTo>
                  <a:cubicBezTo>
                    <a:pt x="7367" y="800"/>
                    <a:pt x="13127" y="3200"/>
                    <a:pt x="8807" y="0"/>
                  </a:cubicBezTo>
                  <a:cubicBezTo>
                    <a:pt x="8807" y="5600"/>
                    <a:pt x="4487" y="9600"/>
                    <a:pt x="1607" y="14400"/>
                  </a:cubicBezTo>
                  <a:cubicBezTo>
                    <a:pt x="-2713" y="21600"/>
                    <a:pt x="3047" y="16000"/>
                    <a:pt x="3047" y="208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" name="Shape 37"/>
            <p:cNvSpPr/>
            <p:nvPr/>
          </p:nvSpPr>
          <p:spPr>
            <a:xfrm>
              <a:off x="54144" y="23543"/>
              <a:ext cx="56292" cy="5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36" h="21600" fill="norm" stroke="1" extrusionOk="0">
                  <a:moveTo>
                    <a:pt x="1029" y="6353"/>
                  </a:moveTo>
                  <a:cubicBezTo>
                    <a:pt x="1029" y="6353"/>
                    <a:pt x="0" y="5082"/>
                    <a:pt x="0" y="5082"/>
                  </a:cubicBezTo>
                  <a:cubicBezTo>
                    <a:pt x="3086" y="8894"/>
                    <a:pt x="6171" y="10165"/>
                    <a:pt x="7200" y="13976"/>
                  </a:cubicBezTo>
                  <a:cubicBezTo>
                    <a:pt x="9257" y="21600"/>
                    <a:pt x="13371" y="16518"/>
                    <a:pt x="17486" y="21600"/>
                  </a:cubicBezTo>
                  <a:cubicBezTo>
                    <a:pt x="21600" y="15247"/>
                    <a:pt x="7200" y="11435"/>
                    <a:pt x="12343" y="5082"/>
                  </a:cubicBezTo>
                  <a:cubicBezTo>
                    <a:pt x="12343" y="0"/>
                    <a:pt x="3086" y="6353"/>
                    <a:pt x="2057" y="0"/>
                  </a:cubicBezTo>
                  <a:cubicBezTo>
                    <a:pt x="1029" y="2541"/>
                    <a:pt x="0" y="3812"/>
                    <a:pt x="1029" y="635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" name="Shape 38"/>
            <p:cNvSpPr/>
            <p:nvPr/>
          </p:nvSpPr>
          <p:spPr>
            <a:xfrm>
              <a:off x="265322" y="591869"/>
              <a:ext cx="20599" cy="3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16" h="21600" fill="norm" stroke="1" extrusionOk="0">
                  <a:moveTo>
                    <a:pt x="17516" y="0"/>
                  </a:moveTo>
                  <a:cubicBezTo>
                    <a:pt x="17516" y="0"/>
                    <a:pt x="9416" y="0"/>
                    <a:pt x="9416" y="2160"/>
                  </a:cubicBezTo>
                  <a:cubicBezTo>
                    <a:pt x="12116" y="6480"/>
                    <a:pt x="4016" y="6480"/>
                    <a:pt x="1316" y="10800"/>
                  </a:cubicBezTo>
                  <a:cubicBezTo>
                    <a:pt x="9416" y="17280"/>
                    <a:pt x="-4084" y="15120"/>
                    <a:pt x="1316" y="21600"/>
                  </a:cubicBezTo>
                  <a:cubicBezTo>
                    <a:pt x="6716" y="19440"/>
                    <a:pt x="17516" y="8640"/>
                    <a:pt x="175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" name="Shape 39"/>
            <p:cNvSpPr/>
            <p:nvPr/>
          </p:nvSpPr>
          <p:spPr>
            <a:xfrm>
              <a:off x="228769" y="245126"/>
              <a:ext cx="28577" cy="5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73" h="17519" fill="norm" stroke="1" extrusionOk="0">
                  <a:moveTo>
                    <a:pt x="0" y="207"/>
                  </a:moveTo>
                  <a:cubicBezTo>
                    <a:pt x="0" y="5116"/>
                    <a:pt x="7855" y="10025"/>
                    <a:pt x="5891" y="14934"/>
                  </a:cubicBezTo>
                  <a:cubicBezTo>
                    <a:pt x="21600" y="16898"/>
                    <a:pt x="13745" y="20825"/>
                    <a:pt x="17673" y="11989"/>
                  </a:cubicBezTo>
                  <a:cubicBezTo>
                    <a:pt x="11782" y="11989"/>
                    <a:pt x="5891" y="1189"/>
                    <a:pt x="3927" y="5116"/>
                  </a:cubicBezTo>
                  <a:cubicBezTo>
                    <a:pt x="3927" y="3152"/>
                    <a:pt x="3927" y="2170"/>
                    <a:pt x="3927" y="207"/>
                  </a:cubicBezTo>
                  <a:cubicBezTo>
                    <a:pt x="3927" y="-775"/>
                    <a:pt x="0" y="2170"/>
                    <a:pt x="0" y="20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" name="Shape 40"/>
            <p:cNvSpPr/>
            <p:nvPr/>
          </p:nvSpPr>
          <p:spPr>
            <a:xfrm>
              <a:off x="85894" y="169237"/>
              <a:ext cx="31752" cy="2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82" fill="norm" stroke="1" extrusionOk="0">
                  <a:moveTo>
                    <a:pt x="19440" y="19682"/>
                  </a:moveTo>
                  <a:cubicBezTo>
                    <a:pt x="19440" y="15362"/>
                    <a:pt x="21600" y="242"/>
                    <a:pt x="21600" y="242"/>
                  </a:cubicBezTo>
                  <a:cubicBezTo>
                    <a:pt x="6480" y="-1918"/>
                    <a:pt x="8640" y="11042"/>
                    <a:pt x="0" y="13202"/>
                  </a:cubicBezTo>
                  <a:cubicBezTo>
                    <a:pt x="0" y="19682"/>
                    <a:pt x="12960" y="19682"/>
                    <a:pt x="19440" y="1968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" name="Shape 41"/>
            <p:cNvSpPr/>
            <p:nvPr/>
          </p:nvSpPr>
          <p:spPr>
            <a:xfrm>
              <a:off x="78981" y="204518"/>
              <a:ext cx="25385" cy="3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390" h="21600" fill="norm" stroke="1" extrusionOk="0">
                  <a:moveTo>
                    <a:pt x="2118" y="21600"/>
                  </a:moveTo>
                  <a:cubicBezTo>
                    <a:pt x="7518" y="17280"/>
                    <a:pt x="18318" y="12960"/>
                    <a:pt x="12918" y="0"/>
                  </a:cubicBezTo>
                  <a:cubicBezTo>
                    <a:pt x="2118" y="2160"/>
                    <a:pt x="-3282" y="6480"/>
                    <a:pt x="2118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" name="Shape 42"/>
            <p:cNvSpPr/>
            <p:nvPr/>
          </p:nvSpPr>
          <p:spPr>
            <a:xfrm>
              <a:off x="116958" y="73126"/>
              <a:ext cx="102772" cy="13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480" h="19937" fill="norm" stroke="1" extrusionOk="0">
                  <a:moveTo>
                    <a:pt x="5517" y="7528"/>
                  </a:moveTo>
                  <a:cubicBezTo>
                    <a:pt x="7677" y="8907"/>
                    <a:pt x="8757" y="9826"/>
                    <a:pt x="9297" y="11665"/>
                  </a:cubicBezTo>
                  <a:cubicBezTo>
                    <a:pt x="10917" y="10286"/>
                    <a:pt x="15777" y="17639"/>
                    <a:pt x="15237" y="19018"/>
                  </a:cubicBezTo>
                  <a:cubicBezTo>
                    <a:pt x="16317" y="18099"/>
                    <a:pt x="16317" y="19937"/>
                    <a:pt x="17397" y="19937"/>
                  </a:cubicBezTo>
                  <a:cubicBezTo>
                    <a:pt x="17937" y="18558"/>
                    <a:pt x="15777" y="11205"/>
                    <a:pt x="12537" y="13503"/>
                  </a:cubicBezTo>
                  <a:cubicBezTo>
                    <a:pt x="13617" y="10746"/>
                    <a:pt x="10917" y="10286"/>
                    <a:pt x="9297" y="7988"/>
                  </a:cubicBezTo>
                  <a:cubicBezTo>
                    <a:pt x="7677" y="6609"/>
                    <a:pt x="3897" y="3392"/>
                    <a:pt x="3897" y="1554"/>
                  </a:cubicBezTo>
                  <a:cubicBezTo>
                    <a:pt x="3897" y="175"/>
                    <a:pt x="-3663" y="-1663"/>
                    <a:pt x="2277" y="2933"/>
                  </a:cubicBezTo>
                  <a:cubicBezTo>
                    <a:pt x="3897" y="4771"/>
                    <a:pt x="3357" y="5690"/>
                    <a:pt x="5517" y="752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" name="Shape 43"/>
            <p:cNvSpPr/>
            <p:nvPr/>
          </p:nvSpPr>
          <p:spPr>
            <a:xfrm>
              <a:off x="215429" y="210868"/>
              <a:ext cx="19692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35" h="21600" fill="norm" stroke="1" extrusionOk="0">
                  <a:moveTo>
                    <a:pt x="621" y="15429"/>
                  </a:moveTo>
                  <a:cubicBezTo>
                    <a:pt x="621" y="21600"/>
                    <a:pt x="19135" y="18514"/>
                    <a:pt x="19135" y="21600"/>
                  </a:cubicBezTo>
                  <a:cubicBezTo>
                    <a:pt x="16049" y="18514"/>
                    <a:pt x="12964" y="15429"/>
                    <a:pt x="9878" y="12343"/>
                  </a:cubicBezTo>
                  <a:cubicBezTo>
                    <a:pt x="12964" y="12343"/>
                    <a:pt x="12964" y="9257"/>
                    <a:pt x="12964" y="3086"/>
                  </a:cubicBezTo>
                  <a:cubicBezTo>
                    <a:pt x="6792" y="9257"/>
                    <a:pt x="6792" y="6171"/>
                    <a:pt x="9878" y="0"/>
                  </a:cubicBezTo>
                  <a:cubicBezTo>
                    <a:pt x="6792" y="0"/>
                    <a:pt x="-2465" y="15429"/>
                    <a:pt x="621" y="1542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" name="Shape 44"/>
            <p:cNvSpPr/>
            <p:nvPr/>
          </p:nvSpPr>
          <p:spPr>
            <a:xfrm>
              <a:off x="92244" y="217218"/>
              <a:ext cx="57152" cy="11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40" h="21600" fill="norm" stroke="1" extrusionOk="0">
                  <a:moveTo>
                    <a:pt x="4320" y="21600"/>
                  </a:moveTo>
                  <a:cubicBezTo>
                    <a:pt x="3240" y="21000"/>
                    <a:pt x="7560" y="18000"/>
                    <a:pt x="4320" y="18600"/>
                  </a:cubicBezTo>
                  <a:cubicBezTo>
                    <a:pt x="5400" y="16800"/>
                    <a:pt x="10800" y="16200"/>
                    <a:pt x="14040" y="16200"/>
                  </a:cubicBezTo>
                  <a:cubicBezTo>
                    <a:pt x="9720" y="15000"/>
                    <a:pt x="12960" y="8400"/>
                    <a:pt x="14040" y="6600"/>
                  </a:cubicBezTo>
                  <a:cubicBezTo>
                    <a:pt x="16200" y="5400"/>
                    <a:pt x="17280" y="4200"/>
                    <a:pt x="19440" y="3000"/>
                  </a:cubicBezTo>
                  <a:cubicBezTo>
                    <a:pt x="18360" y="3000"/>
                    <a:pt x="17280" y="0"/>
                    <a:pt x="17280" y="0"/>
                  </a:cubicBezTo>
                  <a:cubicBezTo>
                    <a:pt x="9720" y="0"/>
                    <a:pt x="9720" y="8400"/>
                    <a:pt x="7560" y="8400"/>
                  </a:cubicBezTo>
                  <a:cubicBezTo>
                    <a:pt x="1080" y="11400"/>
                    <a:pt x="5400" y="9600"/>
                    <a:pt x="0" y="9600"/>
                  </a:cubicBezTo>
                  <a:cubicBezTo>
                    <a:pt x="1080" y="11400"/>
                    <a:pt x="-2160" y="19800"/>
                    <a:pt x="4320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" name="Shape 45"/>
            <p:cNvSpPr/>
            <p:nvPr/>
          </p:nvSpPr>
          <p:spPr>
            <a:xfrm>
              <a:off x="2394120" y="1563420"/>
              <a:ext cx="95801" cy="2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600" fill="norm" stroke="1" extrusionOk="0">
                  <a:moveTo>
                    <a:pt x="18900" y="16200"/>
                  </a:moveTo>
                  <a:cubicBezTo>
                    <a:pt x="19575" y="18900"/>
                    <a:pt x="20250" y="18900"/>
                    <a:pt x="20250" y="21600"/>
                  </a:cubicBezTo>
                  <a:cubicBezTo>
                    <a:pt x="21600" y="10800"/>
                    <a:pt x="10800" y="0"/>
                    <a:pt x="8775" y="0"/>
                  </a:cubicBezTo>
                  <a:cubicBezTo>
                    <a:pt x="6075" y="0"/>
                    <a:pt x="0" y="2700"/>
                    <a:pt x="0" y="2700"/>
                  </a:cubicBezTo>
                  <a:cubicBezTo>
                    <a:pt x="2700" y="5400"/>
                    <a:pt x="17550" y="21600"/>
                    <a:pt x="18900" y="162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" name="Shape 46"/>
            <p:cNvSpPr/>
            <p:nvPr/>
          </p:nvSpPr>
          <p:spPr>
            <a:xfrm>
              <a:off x="257344" y="312220"/>
              <a:ext cx="15877" cy="2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87" fill="norm" stroke="1" extrusionOk="0">
                  <a:moveTo>
                    <a:pt x="21600" y="19387"/>
                  </a:moveTo>
                  <a:cubicBezTo>
                    <a:pt x="21600" y="16987"/>
                    <a:pt x="21600" y="14587"/>
                    <a:pt x="21600" y="12187"/>
                  </a:cubicBezTo>
                  <a:cubicBezTo>
                    <a:pt x="21600" y="19387"/>
                    <a:pt x="8640" y="-2213"/>
                    <a:pt x="8640" y="187"/>
                  </a:cubicBezTo>
                  <a:cubicBezTo>
                    <a:pt x="4320" y="2587"/>
                    <a:pt x="0" y="4987"/>
                    <a:pt x="0" y="7387"/>
                  </a:cubicBezTo>
                  <a:cubicBezTo>
                    <a:pt x="0" y="14587"/>
                    <a:pt x="12960" y="14587"/>
                    <a:pt x="21600" y="1938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" name="Shape 47"/>
            <p:cNvSpPr/>
            <p:nvPr/>
          </p:nvSpPr>
          <p:spPr>
            <a:xfrm>
              <a:off x="161050" y="623619"/>
              <a:ext cx="100711" cy="17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600" fill="norm" stroke="1" extrusionOk="0">
                  <a:moveTo>
                    <a:pt x="20505" y="0"/>
                  </a:moveTo>
                  <a:cubicBezTo>
                    <a:pt x="17887" y="0"/>
                    <a:pt x="14615" y="5498"/>
                    <a:pt x="12651" y="6676"/>
                  </a:cubicBezTo>
                  <a:cubicBezTo>
                    <a:pt x="13305" y="8640"/>
                    <a:pt x="8069" y="14924"/>
                    <a:pt x="3487" y="14138"/>
                  </a:cubicBezTo>
                  <a:cubicBezTo>
                    <a:pt x="2833" y="14924"/>
                    <a:pt x="3487" y="15316"/>
                    <a:pt x="4796" y="14924"/>
                  </a:cubicBezTo>
                  <a:cubicBezTo>
                    <a:pt x="215" y="17280"/>
                    <a:pt x="-440" y="18065"/>
                    <a:pt x="215" y="21600"/>
                  </a:cubicBezTo>
                  <a:cubicBezTo>
                    <a:pt x="2833" y="20815"/>
                    <a:pt x="5451" y="18851"/>
                    <a:pt x="7415" y="16887"/>
                  </a:cubicBezTo>
                  <a:cubicBezTo>
                    <a:pt x="8724" y="15709"/>
                    <a:pt x="16578" y="9033"/>
                    <a:pt x="17887" y="9425"/>
                  </a:cubicBezTo>
                  <a:cubicBezTo>
                    <a:pt x="17887" y="8640"/>
                    <a:pt x="19196" y="6284"/>
                    <a:pt x="19196" y="6284"/>
                  </a:cubicBezTo>
                  <a:cubicBezTo>
                    <a:pt x="20505" y="3535"/>
                    <a:pt x="21160" y="2749"/>
                    <a:pt x="2050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" name="Shape 48"/>
            <p:cNvSpPr/>
            <p:nvPr/>
          </p:nvSpPr>
          <p:spPr>
            <a:xfrm>
              <a:off x="149394" y="702994"/>
              <a:ext cx="12702" cy="1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80" h="21600" fill="norm" stroke="1" extrusionOk="0">
                  <a:moveTo>
                    <a:pt x="0" y="14400"/>
                  </a:moveTo>
                  <a:cubicBezTo>
                    <a:pt x="4320" y="14400"/>
                    <a:pt x="4320" y="14400"/>
                    <a:pt x="4320" y="14400"/>
                  </a:cubicBezTo>
                  <a:cubicBezTo>
                    <a:pt x="4320" y="10800"/>
                    <a:pt x="8640" y="14400"/>
                    <a:pt x="4320" y="14400"/>
                  </a:cubicBezTo>
                  <a:cubicBezTo>
                    <a:pt x="4320" y="14400"/>
                    <a:pt x="4320" y="18000"/>
                    <a:pt x="4320" y="18000"/>
                  </a:cubicBezTo>
                  <a:cubicBezTo>
                    <a:pt x="8640" y="18000"/>
                    <a:pt x="12960" y="21600"/>
                    <a:pt x="17280" y="21600"/>
                  </a:cubicBezTo>
                  <a:cubicBezTo>
                    <a:pt x="12960" y="10800"/>
                    <a:pt x="21600" y="7200"/>
                    <a:pt x="8640" y="0"/>
                  </a:cubicBezTo>
                  <a:cubicBezTo>
                    <a:pt x="12960" y="7200"/>
                    <a:pt x="0" y="7200"/>
                    <a:pt x="0" y="144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" name="Shape 49"/>
            <p:cNvSpPr/>
            <p:nvPr/>
          </p:nvSpPr>
          <p:spPr>
            <a:xfrm>
              <a:off x="271631" y="353743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21600"/>
                  </a:moveTo>
                  <a:cubicBezTo>
                    <a:pt x="14400" y="16200"/>
                    <a:pt x="21600" y="16200"/>
                    <a:pt x="21600" y="16200"/>
                  </a:cubicBezTo>
                  <a:cubicBezTo>
                    <a:pt x="21600" y="10800"/>
                    <a:pt x="21600" y="0"/>
                    <a:pt x="14400" y="0"/>
                  </a:cubicBezTo>
                  <a:cubicBezTo>
                    <a:pt x="14400" y="0"/>
                    <a:pt x="7200" y="10800"/>
                    <a:pt x="0" y="10800"/>
                  </a:cubicBezTo>
                  <a:cubicBezTo>
                    <a:pt x="14400" y="10800"/>
                    <a:pt x="14400" y="21600"/>
                    <a:pt x="14400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" name="Shape 50"/>
            <p:cNvSpPr/>
            <p:nvPr/>
          </p:nvSpPr>
          <p:spPr>
            <a:xfrm>
              <a:off x="16543" y="417243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061" h="21600" fill="norm" stroke="1" extrusionOk="0">
                  <a:moveTo>
                    <a:pt x="9565" y="21600"/>
                  </a:moveTo>
                  <a:cubicBezTo>
                    <a:pt x="20365" y="21600"/>
                    <a:pt x="2365" y="0"/>
                    <a:pt x="5965" y="0"/>
                  </a:cubicBezTo>
                  <a:cubicBezTo>
                    <a:pt x="-1235" y="5400"/>
                    <a:pt x="-1235" y="16200"/>
                    <a:pt x="2365" y="21600"/>
                  </a:cubicBezTo>
                  <a:cubicBezTo>
                    <a:pt x="2365" y="21600"/>
                    <a:pt x="9565" y="5400"/>
                    <a:pt x="9565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" name="Shape 51"/>
            <p:cNvSpPr/>
            <p:nvPr/>
          </p:nvSpPr>
          <p:spPr>
            <a:xfrm>
              <a:off x="25569" y="435234"/>
              <a:ext cx="33289" cy="4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71" h="19350" fill="norm" stroke="1" extrusionOk="0">
                  <a:moveTo>
                    <a:pt x="16200" y="19350"/>
                  </a:moveTo>
                  <a:cubicBezTo>
                    <a:pt x="21600" y="18000"/>
                    <a:pt x="18000" y="11250"/>
                    <a:pt x="12600" y="11250"/>
                  </a:cubicBezTo>
                  <a:cubicBezTo>
                    <a:pt x="14400" y="8550"/>
                    <a:pt x="16200" y="11250"/>
                    <a:pt x="18000" y="11250"/>
                  </a:cubicBezTo>
                  <a:cubicBezTo>
                    <a:pt x="14400" y="7200"/>
                    <a:pt x="10800" y="5850"/>
                    <a:pt x="5400" y="4500"/>
                  </a:cubicBezTo>
                  <a:cubicBezTo>
                    <a:pt x="5400" y="3150"/>
                    <a:pt x="7200" y="1800"/>
                    <a:pt x="9000" y="1800"/>
                  </a:cubicBezTo>
                  <a:cubicBezTo>
                    <a:pt x="7200" y="-2250"/>
                    <a:pt x="1800" y="1800"/>
                    <a:pt x="0" y="1800"/>
                  </a:cubicBezTo>
                  <a:cubicBezTo>
                    <a:pt x="0" y="3150"/>
                    <a:pt x="3600" y="4500"/>
                    <a:pt x="7200" y="5850"/>
                  </a:cubicBezTo>
                  <a:cubicBezTo>
                    <a:pt x="0" y="7200"/>
                    <a:pt x="9000" y="7200"/>
                    <a:pt x="5400" y="9900"/>
                  </a:cubicBezTo>
                  <a:cubicBezTo>
                    <a:pt x="7200" y="9900"/>
                    <a:pt x="9000" y="9900"/>
                    <a:pt x="10800" y="11250"/>
                  </a:cubicBezTo>
                  <a:cubicBezTo>
                    <a:pt x="5400" y="16650"/>
                    <a:pt x="14400" y="15300"/>
                    <a:pt x="16200" y="1935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" name="Shape 52"/>
            <p:cNvSpPr/>
            <p:nvPr/>
          </p:nvSpPr>
          <p:spPr>
            <a:xfrm>
              <a:off x="3344" y="252143"/>
              <a:ext cx="30812" cy="6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56" h="21600" fill="norm" stroke="1" extrusionOk="0">
                  <a:moveTo>
                    <a:pt x="17673" y="21600"/>
                  </a:moveTo>
                  <a:cubicBezTo>
                    <a:pt x="15709" y="17053"/>
                    <a:pt x="21600" y="15916"/>
                    <a:pt x="17673" y="12505"/>
                  </a:cubicBezTo>
                  <a:cubicBezTo>
                    <a:pt x="13745" y="11368"/>
                    <a:pt x="11782" y="9095"/>
                    <a:pt x="11782" y="7958"/>
                  </a:cubicBezTo>
                  <a:cubicBezTo>
                    <a:pt x="9818" y="5684"/>
                    <a:pt x="5891" y="2274"/>
                    <a:pt x="0" y="0"/>
                  </a:cubicBezTo>
                  <a:cubicBezTo>
                    <a:pt x="0" y="11368"/>
                    <a:pt x="0" y="11368"/>
                    <a:pt x="0" y="11368"/>
                  </a:cubicBezTo>
                  <a:cubicBezTo>
                    <a:pt x="7855" y="13642"/>
                    <a:pt x="5891" y="21600"/>
                    <a:pt x="17673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" name="Shape 53"/>
            <p:cNvSpPr/>
            <p:nvPr/>
          </p:nvSpPr>
          <p:spPr>
            <a:xfrm>
              <a:off x="107413" y="327737"/>
              <a:ext cx="109956" cy="20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0" h="20407" fill="norm" stroke="1" extrusionOk="0">
                  <a:moveTo>
                    <a:pt x="17940" y="9137"/>
                  </a:moveTo>
                  <a:cubicBezTo>
                    <a:pt x="16860" y="9450"/>
                    <a:pt x="16860" y="9764"/>
                    <a:pt x="18480" y="10077"/>
                  </a:cubicBezTo>
                  <a:cubicBezTo>
                    <a:pt x="19560" y="7885"/>
                    <a:pt x="16320" y="6633"/>
                    <a:pt x="16320" y="4442"/>
                  </a:cubicBezTo>
                  <a:cubicBezTo>
                    <a:pt x="16860" y="2564"/>
                    <a:pt x="20640" y="-1193"/>
                    <a:pt x="13620" y="372"/>
                  </a:cubicBezTo>
                  <a:cubicBezTo>
                    <a:pt x="16860" y="2564"/>
                    <a:pt x="9300" y="7885"/>
                    <a:pt x="6060" y="7572"/>
                  </a:cubicBezTo>
                  <a:cubicBezTo>
                    <a:pt x="7680" y="9450"/>
                    <a:pt x="7140" y="11016"/>
                    <a:pt x="3900" y="13207"/>
                  </a:cubicBezTo>
                  <a:cubicBezTo>
                    <a:pt x="1740" y="11955"/>
                    <a:pt x="2820" y="11642"/>
                    <a:pt x="120" y="11329"/>
                  </a:cubicBezTo>
                  <a:cubicBezTo>
                    <a:pt x="120" y="14459"/>
                    <a:pt x="-960" y="17903"/>
                    <a:pt x="3360" y="20407"/>
                  </a:cubicBezTo>
                  <a:cubicBezTo>
                    <a:pt x="3900" y="20094"/>
                    <a:pt x="3900" y="19468"/>
                    <a:pt x="3900" y="18842"/>
                  </a:cubicBezTo>
                  <a:cubicBezTo>
                    <a:pt x="6600" y="20094"/>
                    <a:pt x="3900" y="18529"/>
                    <a:pt x="5520" y="18842"/>
                  </a:cubicBezTo>
                  <a:cubicBezTo>
                    <a:pt x="4440" y="18529"/>
                    <a:pt x="3360" y="18216"/>
                    <a:pt x="2280" y="17903"/>
                  </a:cubicBezTo>
                  <a:cubicBezTo>
                    <a:pt x="6060" y="15085"/>
                    <a:pt x="8220" y="14459"/>
                    <a:pt x="10380" y="11642"/>
                  </a:cubicBezTo>
                  <a:cubicBezTo>
                    <a:pt x="12000" y="9764"/>
                    <a:pt x="14160" y="6946"/>
                    <a:pt x="17940" y="913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" name="Shape 54"/>
            <p:cNvSpPr/>
            <p:nvPr/>
          </p:nvSpPr>
          <p:spPr>
            <a:xfrm>
              <a:off x="155744" y="752864"/>
              <a:ext cx="1270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274" fill="norm" stroke="1" extrusionOk="0">
                  <a:moveTo>
                    <a:pt x="21600" y="0"/>
                  </a:moveTo>
                  <a:cubicBezTo>
                    <a:pt x="10800" y="10800"/>
                    <a:pt x="10800" y="10800"/>
                    <a:pt x="0" y="10800"/>
                  </a:cubicBezTo>
                  <a:cubicBezTo>
                    <a:pt x="0" y="21600"/>
                    <a:pt x="10800" y="1080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" name="Shape 55"/>
            <p:cNvSpPr/>
            <p:nvPr/>
          </p:nvSpPr>
          <p:spPr>
            <a:xfrm>
              <a:off x="149394" y="725219"/>
              <a:ext cx="21032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006" h="21600" fill="norm" stroke="1" extrusionOk="0">
                  <a:moveTo>
                    <a:pt x="7855" y="21600"/>
                  </a:moveTo>
                  <a:cubicBezTo>
                    <a:pt x="21600" y="9257"/>
                    <a:pt x="3927" y="0"/>
                    <a:pt x="0" y="0"/>
                  </a:cubicBezTo>
                  <a:cubicBezTo>
                    <a:pt x="0" y="3086"/>
                    <a:pt x="5891" y="15429"/>
                    <a:pt x="7855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" name="Shape 56"/>
            <p:cNvSpPr/>
            <p:nvPr/>
          </p:nvSpPr>
          <p:spPr>
            <a:xfrm>
              <a:off x="22394" y="83623"/>
              <a:ext cx="44452" cy="4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53" fill="norm" stroke="1" extrusionOk="0">
                  <a:moveTo>
                    <a:pt x="21600" y="13603"/>
                  </a:moveTo>
                  <a:cubicBezTo>
                    <a:pt x="21600" y="13603"/>
                    <a:pt x="20057" y="14953"/>
                    <a:pt x="20057" y="14953"/>
                  </a:cubicBezTo>
                  <a:cubicBezTo>
                    <a:pt x="15429" y="6853"/>
                    <a:pt x="15429" y="-3947"/>
                    <a:pt x="0" y="1453"/>
                  </a:cubicBezTo>
                  <a:cubicBezTo>
                    <a:pt x="0" y="8203"/>
                    <a:pt x="13886" y="13603"/>
                    <a:pt x="20057" y="17653"/>
                  </a:cubicBezTo>
                  <a:cubicBezTo>
                    <a:pt x="21600" y="16303"/>
                    <a:pt x="21600" y="14953"/>
                    <a:pt x="21600" y="1360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" name="Shape 57"/>
            <p:cNvSpPr/>
            <p:nvPr/>
          </p:nvSpPr>
          <p:spPr>
            <a:xfrm>
              <a:off x="26983" y="154893"/>
              <a:ext cx="27667" cy="2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1763" h="11069" fill="norm" stroke="1" extrusionOk="0">
                  <a:moveTo>
                    <a:pt x="6148" y="10965"/>
                  </a:moveTo>
                  <a:cubicBezTo>
                    <a:pt x="7498" y="10965"/>
                    <a:pt x="12898" y="12236"/>
                    <a:pt x="11548" y="5883"/>
                  </a:cubicBezTo>
                  <a:cubicBezTo>
                    <a:pt x="7498" y="-9364"/>
                    <a:pt x="-8702" y="9695"/>
                    <a:pt x="6148" y="1096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" name="Shape 58"/>
            <p:cNvSpPr/>
            <p:nvPr/>
          </p:nvSpPr>
          <p:spPr>
            <a:xfrm>
              <a:off x="12869" y="125143"/>
              <a:ext cx="28577" cy="2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33" fill="norm" stroke="1" extrusionOk="0">
                  <a:moveTo>
                    <a:pt x="0" y="16800"/>
                  </a:moveTo>
                  <a:cubicBezTo>
                    <a:pt x="7200" y="21600"/>
                    <a:pt x="16800" y="16800"/>
                    <a:pt x="21600" y="16800"/>
                  </a:cubicBezTo>
                  <a:cubicBezTo>
                    <a:pt x="16800" y="12000"/>
                    <a:pt x="14400" y="7200"/>
                    <a:pt x="9600" y="0"/>
                  </a:cubicBezTo>
                  <a:cubicBezTo>
                    <a:pt x="2400" y="2400"/>
                    <a:pt x="2400" y="12000"/>
                    <a:pt x="0" y="168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3344" y="0"/>
              <a:ext cx="53977" cy="13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312" fill="norm" stroke="1" extrusionOk="0">
                  <a:moveTo>
                    <a:pt x="0" y="11003"/>
                  </a:moveTo>
                  <a:cubicBezTo>
                    <a:pt x="0" y="21312"/>
                    <a:pt x="0" y="21312"/>
                    <a:pt x="0" y="21312"/>
                  </a:cubicBezTo>
                  <a:cubicBezTo>
                    <a:pt x="1200" y="20821"/>
                    <a:pt x="1200" y="21312"/>
                    <a:pt x="1200" y="21312"/>
                  </a:cubicBezTo>
                  <a:cubicBezTo>
                    <a:pt x="3600" y="19839"/>
                    <a:pt x="-1200" y="17385"/>
                    <a:pt x="3600" y="15912"/>
                  </a:cubicBezTo>
                  <a:cubicBezTo>
                    <a:pt x="2400" y="16403"/>
                    <a:pt x="2400" y="11985"/>
                    <a:pt x="4800" y="11003"/>
                  </a:cubicBezTo>
                  <a:cubicBezTo>
                    <a:pt x="3600" y="11494"/>
                    <a:pt x="4800" y="7076"/>
                    <a:pt x="3600" y="6094"/>
                  </a:cubicBezTo>
                  <a:cubicBezTo>
                    <a:pt x="7200" y="4130"/>
                    <a:pt x="10800" y="4621"/>
                    <a:pt x="16800" y="4130"/>
                  </a:cubicBezTo>
                  <a:cubicBezTo>
                    <a:pt x="16800" y="4621"/>
                    <a:pt x="18000" y="5112"/>
                    <a:pt x="19200" y="5603"/>
                  </a:cubicBezTo>
                  <a:cubicBezTo>
                    <a:pt x="18000" y="5112"/>
                    <a:pt x="20400" y="4130"/>
                    <a:pt x="20400" y="3148"/>
                  </a:cubicBezTo>
                  <a:cubicBezTo>
                    <a:pt x="15600" y="3148"/>
                    <a:pt x="13200" y="1185"/>
                    <a:pt x="10800" y="203"/>
                  </a:cubicBezTo>
                  <a:cubicBezTo>
                    <a:pt x="9600" y="-288"/>
                    <a:pt x="3600" y="203"/>
                    <a:pt x="0" y="694"/>
                  </a:cubicBezTo>
                  <a:cubicBezTo>
                    <a:pt x="0" y="9530"/>
                    <a:pt x="0" y="9530"/>
                    <a:pt x="0" y="9530"/>
                  </a:cubicBezTo>
                  <a:lnTo>
                    <a:pt x="0" y="1100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>
              <a:off x="17093" y="208932"/>
              <a:ext cx="40581" cy="4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54" h="16749" fill="norm" stroke="1" extrusionOk="0">
                  <a:moveTo>
                    <a:pt x="17104" y="16331"/>
                  </a:moveTo>
                  <a:cubicBezTo>
                    <a:pt x="17104" y="16331"/>
                    <a:pt x="18454" y="-4069"/>
                    <a:pt x="13054" y="731"/>
                  </a:cubicBezTo>
                  <a:cubicBezTo>
                    <a:pt x="11704" y="731"/>
                    <a:pt x="14404" y="4331"/>
                    <a:pt x="15754" y="4331"/>
                  </a:cubicBezTo>
                  <a:cubicBezTo>
                    <a:pt x="13054" y="4331"/>
                    <a:pt x="10354" y="731"/>
                    <a:pt x="11704" y="4331"/>
                  </a:cubicBezTo>
                  <a:cubicBezTo>
                    <a:pt x="-3146" y="-4069"/>
                    <a:pt x="-3146" y="10331"/>
                    <a:pt x="7654" y="10331"/>
                  </a:cubicBezTo>
                  <a:cubicBezTo>
                    <a:pt x="904" y="16331"/>
                    <a:pt x="17104" y="17531"/>
                    <a:pt x="17104" y="1633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>
              <a:off x="313564" y="560119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7" h="21600" fill="norm" stroke="1" extrusionOk="0">
                  <a:moveTo>
                    <a:pt x="16200" y="21600"/>
                  </a:moveTo>
                  <a:cubicBezTo>
                    <a:pt x="21600" y="10800"/>
                    <a:pt x="16200" y="5400"/>
                    <a:pt x="10800" y="0"/>
                  </a:cubicBezTo>
                  <a:cubicBezTo>
                    <a:pt x="0" y="0"/>
                    <a:pt x="0" y="5400"/>
                    <a:pt x="0" y="16200"/>
                  </a:cubicBezTo>
                  <a:cubicBezTo>
                    <a:pt x="10800" y="10800"/>
                    <a:pt x="5400" y="21600"/>
                    <a:pt x="16200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>
              <a:off x="289713" y="391843"/>
              <a:ext cx="14167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63" h="21600" fill="norm" stroke="1" extrusionOk="0">
                  <a:moveTo>
                    <a:pt x="13698" y="13886"/>
                  </a:moveTo>
                  <a:cubicBezTo>
                    <a:pt x="10098" y="15429"/>
                    <a:pt x="6498" y="15429"/>
                    <a:pt x="2898" y="15429"/>
                  </a:cubicBezTo>
                  <a:cubicBezTo>
                    <a:pt x="2898" y="18514"/>
                    <a:pt x="6498" y="20057"/>
                    <a:pt x="13698" y="21600"/>
                  </a:cubicBezTo>
                  <a:cubicBezTo>
                    <a:pt x="17298" y="15429"/>
                    <a:pt x="17298" y="6171"/>
                    <a:pt x="10098" y="0"/>
                  </a:cubicBezTo>
                  <a:cubicBezTo>
                    <a:pt x="6498" y="0"/>
                    <a:pt x="6498" y="4629"/>
                    <a:pt x="2898" y="0"/>
                  </a:cubicBezTo>
                  <a:cubicBezTo>
                    <a:pt x="-4302" y="3086"/>
                    <a:pt x="2898" y="13886"/>
                    <a:pt x="13698" y="1388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>
              <a:off x="277981" y="361680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0"/>
                    <a:pt x="21600" y="0"/>
                    <a:pt x="21600" y="21600"/>
                  </a:cubicBezTo>
                  <a:cubicBezTo>
                    <a:pt x="21600" y="0"/>
                    <a:pt x="2160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324360" y="584507"/>
              <a:ext cx="21886" cy="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888" h="20347" fill="norm" stroke="1" extrusionOk="0">
                  <a:moveTo>
                    <a:pt x="1928" y="6195"/>
                  </a:moveTo>
                  <a:cubicBezTo>
                    <a:pt x="10568" y="8430"/>
                    <a:pt x="4088" y="15133"/>
                    <a:pt x="6248" y="18113"/>
                  </a:cubicBezTo>
                  <a:cubicBezTo>
                    <a:pt x="8408" y="15878"/>
                    <a:pt x="12728" y="18857"/>
                    <a:pt x="8408" y="18857"/>
                  </a:cubicBezTo>
                  <a:cubicBezTo>
                    <a:pt x="8408" y="19602"/>
                    <a:pt x="10568" y="18857"/>
                    <a:pt x="12728" y="20347"/>
                  </a:cubicBezTo>
                  <a:cubicBezTo>
                    <a:pt x="14888" y="20347"/>
                    <a:pt x="17048" y="9175"/>
                    <a:pt x="10568" y="11409"/>
                  </a:cubicBezTo>
                  <a:cubicBezTo>
                    <a:pt x="10568" y="8430"/>
                    <a:pt x="14888" y="981"/>
                    <a:pt x="6248" y="237"/>
                  </a:cubicBezTo>
                  <a:cubicBezTo>
                    <a:pt x="-4552" y="-1253"/>
                    <a:pt x="1928" y="4706"/>
                    <a:pt x="1928" y="619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152258" y="1448375"/>
              <a:ext cx="22538" cy="1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63" h="13163" fill="norm" stroke="1" extrusionOk="0">
                  <a:moveTo>
                    <a:pt x="11063" y="12563"/>
                  </a:moveTo>
                  <a:cubicBezTo>
                    <a:pt x="5663" y="10163"/>
                    <a:pt x="8363" y="7763"/>
                    <a:pt x="19163" y="2963"/>
                  </a:cubicBezTo>
                  <a:cubicBezTo>
                    <a:pt x="16463" y="-6637"/>
                    <a:pt x="-2437" y="10163"/>
                    <a:pt x="263" y="10163"/>
                  </a:cubicBezTo>
                  <a:cubicBezTo>
                    <a:pt x="263" y="14963"/>
                    <a:pt x="11063" y="12563"/>
                    <a:pt x="11063" y="1256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>
              <a:off x="1503135" y="1295131"/>
              <a:ext cx="12702" cy="1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1317906" y="1350695"/>
              <a:ext cx="15766" cy="1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406" h="21600" fill="norm" stroke="1" extrusionOk="0">
                  <a:moveTo>
                    <a:pt x="13406" y="0"/>
                  </a:moveTo>
                  <a:cubicBezTo>
                    <a:pt x="10706" y="0"/>
                    <a:pt x="10706" y="0"/>
                    <a:pt x="10706" y="4320"/>
                  </a:cubicBezTo>
                  <a:cubicBezTo>
                    <a:pt x="8006" y="4320"/>
                    <a:pt x="-8194" y="17280"/>
                    <a:pt x="5306" y="21600"/>
                  </a:cubicBezTo>
                  <a:cubicBezTo>
                    <a:pt x="5306" y="21600"/>
                    <a:pt x="10706" y="0"/>
                    <a:pt x="10706" y="17280"/>
                  </a:cubicBezTo>
                  <a:cubicBezTo>
                    <a:pt x="13406" y="12960"/>
                    <a:pt x="13406" y="4320"/>
                    <a:pt x="1340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>
              <a:off x="1254294" y="1357045"/>
              <a:ext cx="26664" cy="4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38" h="21600" fill="norm" stroke="1" extrusionOk="0">
                  <a:moveTo>
                    <a:pt x="17280" y="0"/>
                  </a:moveTo>
                  <a:cubicBezTo>
                    <a:pt x="10800" y="3323"/>
                    <a:pt x="10800" y="6646"/>
                    <a:pt x="6480" y="11631"/>
                  </a:cubicBezTo>
                  <a:cubicBezTo>
                    <a:pt x="2160" y="16615"/>
                    <a:pt x="0" y="14954"/>
                    <a:pt x="0" y="21600"/>
                  </a:cubicBezTo>
                  <a:cubicBezTo>
                    <a:pt x="8640" y="19938"/>
                    <a:pt x="21600" y="6646"/>
                    <a:pt x="1728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>
              <a:off x="1330495" y="1333385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376" fill="norm" stroke="1" extrusionOk="0">
                  <a:moveTo>
                    <a:pt x="21600" y="0"/>
                  </a:moveTo>
                  <a:cubicBezTo>
                    <a:pt x="16200" y="4320"/>
                    <a:pt x="5400" y="8640"/>
                    <a:pt x="0" y="8640"/>
                  </a:cubicBezTo>
                  <a:cubicBezTo>
                    <a:pt x="0" y="21600"/>
                    <a:pt x="21600" y="432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>
              <a:off x="1073319" y="1496745"/>
              <a:ext cx="25907" cy="2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2" h="18088" fill="norm" stroke="1" extrusionOk="0">
                  <a:moveTo>
                    <a:pt x="19200" y="0"/>
                  </a:moveTo>
                  <a:cubicBezTo>
                    <a:pt x="14400" y="2160"/>
                    <a:pt x="2400" y="15120"/>
                    <a:pt x="0" y="10800"/>
                  </a:cubicBezTo>
                  <a:cubicBezTo>
                    <a:pt x="0" y="12960"/>
                    <a:pt x="14400" y="15120"/>
                    <a:pt x="2400" y="15120"/>
                  </a:cubicBezTo>
                  <a:cubicBezTo>
                    <a:pt x="2400" y="21600"/>
                    <a:pt x="12000" y="15120"/>
                    <a:pt x="16800" y="17280"/>
                  </a:cubicBezTo>
                  <a:cubicBezTo>
                    <a:pt x="14400" y="12960"/>
                    <a:pt x="14400" y="12960"/>
                    <a:pt x="9600" y="15120"/>
                  </a:cubicBezTo>
                  <a:cubicBezTo>
                    <a:pt x="12000" y="8640"/>
                    <a:pt x="21600" y="12960"/>
                    <a:pt x="192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>
              <a:off x="1100180" y="1366570"/>
              <a:ext cx="65707" cy="10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965" h="21600" fill="norm" stroke="1" extrusionOk="0">
                  <a:moveTo>
                    <a:pt x="2731" y="21600"/>
                  </a:moveTo>
                  <a:cubicBezTo>
                    <a:pt x="3502" y="13091"/>
                    <a:pt x="17388" y="7855"/>
                    <a:pt x="15845" y="0"/>
                  </a:cubicBezTo>
                  <a:cubicBezTo>
                    <a:pt x="13531" y="1309"/>
                    <a:pt x="8902" y="4582"/>
                    <a:pt x="8902" y="7200"/>
                  </a:cubicBezTo>
                  <a:cubicBezTo>
                    <a:pt x="5045" y="7200"/>
                    <a:pt x="4274" y="15055"/>
                    <a:pt x="2731" y="15055"/>
                  </a:cubicBezTo>
                  <a:cubicBezTo>
                    <a:pt x="2731" y="15709"/>
                    <a:pt x="3502" y="15709"/>
                    <a:pt x="4274" y="15709"/>
                  </a:cubicBezTo>
                  <a:cubicBezTo>
                    <a:pt x="4274" y="15055"/>
                    <a:pt x="-4212" y="20945"/>
                    <a:pt x="2731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" name="Shape 72"/>
            <p:cNvSpPr/>
            <p:nvPr/>
          </p:nvSpPr>
          <p:spPr>
            <a:xfrm>
              <a:off x="1181269" y="1379270"/>
              <a:ext cx="38102" cy="5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669" fill="norm" stroke="1" extrusionOk="0">
                  <a:moveTo>
                    <a:pt x="0" y="15120"/>
                  </a:moveTo>
                  <a:cubicBezTo>
                    <a:pt x="5400" y="18360"/>
                    <a:pt x="5400" y="21600"/>
                    <a:pt x="12600" y="14040"/>
                  </a:cubicBezTo>
                  <a:cubicBezTo>
                    <a:pt x="12600" y="11880"/>
                    <a:pt x="19800" y="5400"/>
                    <a:pt x="21600" y="0"/>
                  </a:cubicBezTo>
                  <a:cubicBezTo>
                    <a:pt x="19800" y="0"/>
                    <a:pt x="18000" y="0"/>
                    <a:pt x="16200" y="0"/>
                  </a:cubicBezTo>
                  <a:cubicBezTo>
                    <a:pt x="16200" y="0"/>
                    <a:pt x="14400" y="5400"/>
                    <a:pt x="14400" y="5400"/>
                  </a:cubicBezTo>
                  <a:cubicBezTo>
                    <a:pt x="12600" y="9720"/>
                    <a:pt x="12600" y="7560"/>
                    <a:pt x="10800" y="6480"/>
                  </a:cubicBezTo>
                  <a:cubicBezTo>
                    <a:pt x="14400" y="8640"/>
                    <a:pt x="7200" y="16200"/>
                    <a:pt x="0" y="151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>
              <a:off x="1249531" y="1479920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06" fill="norm" stroke="1" extrusionOk="0">
                  <a:moveTo>
                    <a:pt x="0" y="18706"/>
                  </a:moveTo>
                  <a:cubicBezTo>
                    <a:pt x="14400" y="18706"/>
                    <a:pt x="21600" y="18706"/>
                    <a:pt x="21600" y="4306"/>
                  </a:cubicBezTo>
                  <a:cubicBezTo>
                    <a:pt x="14400" y="-2894"/>
                    <a:pt x="0" y="-2894"/>
                    <a:pt x="0" y="1870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" name="Shape 74"/>
            <p:cNvSpPr/>
            <p:nvPr/>
          </p:nvSpPr>
          <p:spPr>
            <a:xfrm>
              <a:off x="489470" y="1322120"/>
              <a:ext cx="139773" cy="27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19669" y="0"/>
                  </a:moveTo>
                  <a:cubicBezTo>
                    <a:pt x="18261" y="251"/>
                    <a:pt x="19669" y="2009"/>
                    <a:pt x="17791" y="1758"/>
                  </a:cubicBezTo>
                  <a:cubicBezTo>
                    <a:pt x="18261" y="2009"/>
                    <a:pt x="18730" y="2260"/>
                    <a:pt x="18730" y="2763"/>
                  </a:cubicBezTo>
                  <a:cubicBezTo>
                    <a:pt x="17791" y="2009"/>
                    <a:pt x="14035" y="6781"/>
                    <a:pt x="13095" y="7535"/>
                  </a:cubicBezTo>
                  <a:cubicBezTo>
                    <a:pt x="12626" y="8288"/>
                    <a:pt x="10748" y="13060"/>
                    <a:pt x="8400" y="13060"/>
                  </a:cubicBezTo>
                  <a:cubicBezTo>
                    <a:pt x="9808" y="13563"/>
                    <a:pt x="1356" y="17581"/>
                    <a:pt x="1356" y="19340"/>
                  </a:cubicBezTo>
                  <a:cubicBezTo>
                    <a:pt x="1356" y="19340"/>
                    <a:pt x="887" y="19340"/>
                    <a:pt x="417" y="19340"/>
                  </a:cubicBezTo>
                  <a:cubicBezTo>
                    <a:pt x="-522" y="20093"/>
                    <a:pt x="417" y="20847"/>
                    <a:pt x="417" y="21600"/>
                  </a:cubicBezTo>
                  <a:cubicBezTo>
                    <a:pt x="3235" y="20595"/>
                    <a:pt x="1826" y="19340"/>
                    <a:pt x="2765" y="18586"/>
                  </a:cubicBezTo>
                  <a:cubicBezTo>
                    <a:pt x="3235" y="18084"/>
                    <a:pt x="4174" y="17833"/>
                    <a:pt x="5113" y="17581"/>
                  </a:cubicBezTo>
                  <a:cubicBezTo>
                    <a:pt x="6521" y="17079"/>
                    <a:pt x="7930" y="16577"/>
                    <a:pt x="8869" y="15823"/>
                  </a:cubicBezTo>
                  <a:cubicBezTo>
                    <a:pt x="10278" y="14065"/>
                    <a:pt x="10748" y="13312"/>
                    <a:pt x="12156" y="11553"/>
                  </a:cubicBezTo>
                  <a:cubicBezTo>
                    <a:pt x="13095" y="10298"/>
                    <a:pt x="14504" y="8791"/>
                    <a:pt x="14504" y="7786"/>
                  </a:cubicBezTo>
                  <a:cubicBezTo>
                    <a:pt x="14974" y="8037"/>
                    <a:pt x="14974" y="8037"/>
                    <a:pt x="15443" y="8037"/>
                  </a:cubicBezTo>
                  <a:cubicBezTo>
                    <a:pt x="15913" y="7535"/>
                    <a:pt x="17791" y="5526"/>
                    <a:pt x="16852" y="5274"/>
                  </a:cubicBezTo>
                  <a:cubicBezTo>
                    <a:pt x="16852" y="5274"/>
                    <a:pt x="17321" y="5526"/>
                    <a:pt x="17791" y="5526"/>
                  </a:cubicBezTo>
                  <a:cubicBezTo>
                    <a:pt x="17321" y="5023"/>
                    <a:pt x="19200" y="2512"/>
                    <a:pt x="20139" y="2512"/>
                  </a:cubicBezTo>
                  <a:cubicBezTo>
                    <a:pt x="18730" y="1507"/>
                    <a:pt x="21078" y="1256"/>
                    <a:pt x="20608" y="251"/>
                  </a:cubicBezTo>
                  <a:cubicBezTo>
                    <a:pt x="19669" y="251"/>
                    <a:pt x="19669" y="753"/>
                    <a:pt x="1966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" name="Shape 75"/>
            <p:cNvSpPr/>
            <p:nvPr/>
          </p:nvSpPr>
          <p:spPr>
            <a:xfrm>
              <a:off x="474831" y="1577707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0" y="0"/>
                    <a:pt x="21600" y="0"/>
                    <a:pt x="21600" y="21600"/>
                  </a:cubicBezTo>
                  <a:cubicBezTo>
                    <a:pt x="21600" y="0"/>
                    <a:pt x="2160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>
              <a:off x="1393995" y="1350695"/>
              <a:ext cx="117477" cy="6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21" fill="norm" stroke="1" extrusionOk="0">
                  <a:moveTo>
                    <a:pt x="21600" y="7513"/>
                  </a:moveTo>
                  <a:cubicBezTo>
                    <a:pt x="18097" y="6574"/>
                    <a:pt x="9924" y="11270"/>
                    <a:pt x="14011" y="0"/>
                  </a:cubicBezTo>
                  <a:cubicBezTo>
                    <a:pt x="12843" y="0"/>
                    <a:pt x="11676" y="0"/>
                    <a:pt x="10508" y="939"/>
                  </a:cubicBezTo>
                  <a:cubicBezTo>
                    <a:pt x="11676" y="5635"/>
                    <a:pt x="1751" y="15026"/>
                    <a:pt x="0" y="16904"/>
                  </a:cubicBezTo>
                  <a:cubicBezTo>
                    <a:pt x="2335" y="21600"/>
                    <a:pt x="5838" y="18783"/>
                    <a:pt x="3503" y="18783"/>
                  </a:cubicBezTo>
                  <a:cubicBezTo>
                    <a:pt x="4086" y="17843"/>
                    <a:pt x="4086" y="16904"/>
                    <a:pt x="4670" y="15965"/>
                  </a:cubicBezTo>
                  <a:cubicBezTo>
                    <a:pt x="8173" y="19722"/>
                    <a:pt x="20432" y="13148"/>
                    <a:pt x="21600" y="751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>
              <a:off x="1508295" y="1267233"/>
              <a:ext cx="38102" cy="3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517" fill="norm" stroke="1" extrusionOk="0">
                  <a:moveTo>
                    <a:pt x="21600" y="2317"/>
                  </a:moveTo>
                  <a:cubicBezTo>
                    <a:pt x="19800" y="2317"/>
                    <a:pt x="18000" y="4117"/>
                    <a:pt x="16200" y="4117"/>
                  </a:cubicBezTo>
                  <a:cubicBezTo>
                    <a:pt x="18000" y="2317"/>
                    <a:pt x="18000" y="2317"/>
                    <a:pt x="19800" y="517"/>
                  </a:cubicBezTo>
                  <a:cubicBezTo>
                    <a:pt x="10800" y="-3083"/>
                    <a:pt x="1800" y="13117"/>
                    <a:pt x="0" y="18517"/>
                  </a:cubicBezTo>
                  <a:cubicBezTo>
                    <a:pt x="10800" y="16717"/>
                    <a:pt x="12600" y="18517"/>
                    <a:pt x="19800" y="13117"/>
                  </a:cubicBezTo>
                  <a:cubicBezTo>
                    <a:pt x="21600" y="11317"/>
                    <a:pt x="16200" y="4117"/>
                    <a:pt x="21600" y="231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" name="Shape 78"/>
            <p:cNvSpPr/>
            <p:nvPr/>
          </p:nvSpPr>
          <p:spPr>
            <a:xfrm>
              <a:off x="1466782" y="1315413"/>
              <a:ext cx="57390" cy="3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47" h="15297" fill="norm" stroke="1" extrusionOk="0">
                  <a:moveTo>
                    <a:pt x="17747" y="4481"/>
                  </a:moveTo>
                  <a:cubicBezTo>
                    <a:pt x="15783" y="3041"/>
                    <a:pt x="9892" y="7361"/>
                    <a:pt x="9892" y="3041"/>
                  </a:cubicBezTo>
                  <a:cubicBezTo>
                    <a:pt x="9892" y="1601"/>
                    <a:pt x="10874" y="161"/>
                    <a:pt x="11856" y="161"/>
                  </a:cubicBezTo>
                  <a:cubicBezTo>
                    <a:pt x="11856" y="-1279"/>
                    <a:pt x="3020" y="7361"/>
                    <a:pt x="3020" y="8801"/>
                  </a:cubicBezTo>
                  <a:cubicBezTo>
                    <a:pt x="-3853" y="11681"/>
                    <a:pt x="3020" y="17441"/>
                    <a:pt x="4002" y="11681"/>
                  </a:cubicBezTo>
                  <a:cubicBezTo>
                    <a:pt x="5965" y="20321"/>
                    <a:pt x="17747" y="11681"/>
                    <a:pt x="17747" y="448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>
              <a:off x="2371895" y="1552484"/>
              <a:ext cx="15877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800" fill="norm" stroke="1" extrusionOk="0">
                  <a:moveTo>
                    <a:pt x="21600" y="0"/>
                  </a:moveTo>
                  <a:cubicBezTo>
                    <a:pt x="12960" y="0"/>
                    <a:pt x="8640" y="0"/>
                    <a:pt x="0" y="0"/>
                  </a:cubicBezTo>
                  <a:cubicBezTo>
                    <a:pt x="0" y="5400"/>
                    <a:pt x="0" y="10800"/>
                    <a:pt x="0" y="16200"/>
                  </a:cubicBezTo>
                  <a:cubicBezTo>
                    <a:pt x="12960" y="16200"/>
                    <a:pt x="21600" y="2160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" name="Shape 80"/>
            <p:cNvSpPr/>
            <p:nvPr/>
          </p:nvSpPr>
          <p:spPr>
            <a:xfrm>
              <a:off x="1044239" y="1420545"/>
              <a:ext cx="16052" cy="2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650" h="21600" fill="norm" stroke="1" extrusionOk="0">
                  <a:moveTo>
                    <a:pt x="430" y="21600"/>
                  </a:moveTo>
                  <a:cubicBezTo>
                    <a:pt x="13930" y="21600"/>
                    <a:pt x="19330" y="0"/>
                    <a:pt x="5830" y="0"/>
                  </a:cubicBezTo>
                  <a:cubicBezTo>
                    <a:pt x="5830" y="2700"/>
                    <a:pt x="8530" y="2700"/>
                    <a:pt x="11230" y="2700"/>
                  </a:cubicBezTo>
                  <a:cubicBezTo>
                    <a:pt x="8530" y="2700"/>
                    <a:pt x="-2270" y="21600"/>
                    <a:pt x="430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>
              <a:off x="1006644" y="1487220"/>
              <a:ext cx="25402" cy="3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0" y="10800"/>
                  </a:moveTo>
                  <a:cubicBezTo>
                    <a:pt x="13500" y="1800"/>
                    <a:pt x="18900" y="7200"/>
                    <a:pt x="21600" y="1800"/>
                  </a:cubicBezTo>
                  <a:cubicBezTo>
                    <a:pt x="16200" y="1800"/>
                    <a:pt x="13500" y="1800"/>
                    <a:pt x="10800" y="0"/>
                  </a:cubicBezTo>
                  <a:cubicBezTo>
                    <a:pt x="8100" y="1800"/>
                    <a:pt x="8100" y="3600"/>
                    <a:pt x="10800" y="5400"/>
                  </a:cubicBezTo>
                  <a:cubicBezTo>
                    <a:pt x="8100" y="3600"/>
                    <a:pt x="8100" y="3600"/>
                    <a:pt x="5400" y="1800"/>
                  </a:cubicBezTo>
                  <a:cubicBezTo>
                    <a:pt x="5400" y="3600"/>
                    <a:pt x="0" y="18000"/>
                    <a:pt x="0" y="21600"/>
                  </a:cubicBezTo>
                  <a:cubicBezTo>
                    <a:pt x="0" y="21600"/>
                    <a:pt x="10800" y="16200"/>
                    <a:pt x="5400" y="14400"/>
                  </a:cubicBezTo>
                  <a:cubicBezTo>
                    <a:pt x="5400" y="12600"/>
                    <a:pt x="13500" y="16200"/>
                    <a:pt x="13500" y="108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>
              <a:off x="1059073" y="1400654"/>
              <a:ext cx="21006" cy="2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206" h="17851" fill="norm" stroke="1" extrusionOk="0">
                  <a:moveTo>
                    <a:pt x="8466" y="571"/>
                  </a:moveTo>
                  <a:cubicBezTo>
                    <a:pt x="8466" y="-3749"/>
                    <a:pt x="-6963" y="17851"/>
                    <a:pt x="3837" y="17851"/>
                  </a:cubicBezTo>
                  <a:cubicBezTo>
                    <a:pt x="2294" y="11371"/>
                    <a:pt x="14637" y="13531"/>
                    <a:pt x="8466" y="57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>
              <a:off x="994368" y="1529609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9980" h="12688" fill="norm" stroke="1" extrusionOk="0">
                  <a:moveTo>
                    <a:pt x="8733" y="1480"/>
                  </a:moveTo>
                  <a:cubicBezTo>
                    <a:pt x="4413" y="-5720"/>
                    <a:pt x="-8547" y="15880"/>
                    <a:pt x="8733" y="12280"/>
                  </a:cubicBezTo>
                  <a:cubicBezTo>
                    <a:pt x="13053" y="5080"/>
                    <a:pt x="4413" y="1480"/>
                    <a:pt x="8733" y="148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" name="Shape 84"/>
            <p:cNvSpPr/>
            <p:nvPr/>
          </p:nvSpPr>
          <p:spPr>
            <a:xfrm>
              <a:off x="905044" y="1436420"/>
              <a:ext cx="107952" cy="14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0" fill="norm" stroke="1" extrusionOk="0">
                  <a:moveTo>
                    <a:pt x="21600" y="2592"/>
                  </a:moveTo>
                  <a:cubicBezTo>
                    <a:pt x="20329" y="864"/>
                    <a:pt x="18424" y="2592"/>
                    <a:pt x="19059" y="0"/>
                  </a:cubicBezTo>
                  <a:cubicBezTo>
                    <a:pt x="18424" y="864"/>
                    <a:pt x="15882" y="432"/>
                    <a:pt x="13976" y="3024"/>
                  </a:cubicBezTo>
                  <a:cubicBezTo>
                    <a:pt x="12706" y="4320"/>
                    <a:pt x="10165" y="6048"/>
                    <a:pt x="11435" y="7776"/>
                  </a:cubicBezTo>
                  <a:cubicBezTo>
                    <a:pt x="10165" y="7776"/>
                    <a:pt x="6988" y="9936"/>
                    <a:pt x="6988" y="9504"/>
                  </a:cubicBezTo>
                  <a:cubicBezTo>
                    <a:pt x="6988" y="10800"/>
                    <a:pt x="1906" y="19008"/>
                    <a:pt x="0" y="19872"/>
                  </a:cubicBezTo>
                  <a:cubicBezTo>
                    <a:pt x="2541" y="21600"/>
                    <a:pt x="5082" y="15984"/>
                    <a:pt x="6353" y="15120"/>
                  </a:cubicBezTo>
                  <a:cubicBezTo>
                    <a:pt x="6988" y="15552"/>
                    <a:pt x="6988" y="15984"/>
                    <a:pt x="6988" y="16416"/>
                  </a:cubicBezTo>
                  <a:cubicBezTo>
                    <a:pt x="8894" y="13824"/>
                    <a:pt x="8259" y="11232"/>
                    <a:pt x="10800" y="9072"/>
                  </a:cubicBezTo>
                  <a:cubicBezTo>
                    <a:pt x="10800" y="9072"/>
                    <a:pt x="11435" y="9504"/>
                    <a:pt x="12071" y="9504"/>
                  </a:cubicBezTo>
                  <a:cubicBezTo>
                    <a:pt x="10165" y="9072"/>
                    <a:pt x="18424" y="1728"/>
                    <a:pt x="21600" y="25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>
              <a:off x="460544" y="944294"/>
              <a:ext cx="15877" cy="3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17280"/>
                  </a:moveTo>
                  <a:cubicBezTo>
                    <a:pt x="4320" y="19440"/>
                    <a:pt x="12960" y="17280"/>
                    <a:pt x="12960" y="21600"/>
                  </a:cubicBezTo>
                  <a:cubicBezTo>
                    <a:pt x="12960" y="21600"/>
                    <a:pt x="17280" y="19440"/>
                    <a:pt x="21600" y="19440"/>
                  </a:cubicBezTo>
                  <a:cubicBezTo>
                    <a:pt x="17280" y="17280"/>
                    <a:pt x="17280" y="0"/>
                    <a:pt x="0" y="0"/>
                  </a:cubicBezTo>
                  <a:cubicBezTo>
                    <a:pt x="0" y="6480"/>
                    <a:pt x="4320" y="17280"/>
                    <a:pt x="4320" y="1728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>
              <a:off x="439113" y="877619"/>
              <a:ext cx="28440" cy="2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47" h="21600" fill="norm" stroke="1" extrusionOk="0">
                  <a:moveTo>
                    <a:pt x="16740" y="21600"/>
                  </a:moveTo>
                  <a:cubicBezTo>
                    <a:pt x="14580" y="13500"/>
                    <a:pt x="21060" y="5400"/>
                    <a:pt x="18900" y="0"/>
                  </a:cubicBezTo>
                  <a:cubicBezTo>
                    <a:pt x="18900" y="0"/>
                    <a:pt x="-540" y="13500"/>
                    <a:pt x="1620" y="8100"/>
                  </a:cubicBezTo>
                  <a:cubicBezTo>
                    <a:pt x="-540" y="10800"/>
                    <a:pt x="-540" y="13500"/>
                    <a:pt x="1620" y="16200"/>
                  </a:cubicBezTo>
                  <a:cubicBezTo>
                    <a:pt x="5940" y="8100"/>
                    <a:pt x="16740" y="16200"/>
                    <a:pt x="16740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" name="Shape 87"/>
            <p:cNvSpPr/>
            <p:nvPr/>
          </p:nvSpPr>
          <p:spPr>
            <a:xfrm>
              <a:off x="460544" y="1077644"/>
              <a:ext cx="25402" cy="4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2880"/>
                  </a:moveTo>
                  <a:cubicBezTo>
                    <a:pt x="16200" y="4320"/>
                    <a:pt x="18900" y="4320"/>
                    <a:pt x="21600" y="2880"/>
                  </a:cubicBezTo>
                  <a:cubicBezTo>
                    <a:pt x="18900" y="2880"/>
                    <a:pt x="18900" y="1440"/>
                    <a:pt x="16200" y="0"/>
                  </a:cubicBezTo>
                  <a:cubicBezTo>
                    <a:pt x="2700" y="4320"/>
                    <a:pt x="0" y="12960"/>
                    <a:pt x="0" y="21600"/>
                  </a:cubicBezTo>
                  <a:cubicBezTo>
                    <a:pt x="8100" y="18720"/>
                    <a:pt x="13500" y="10080"/>
                    <a:pt x="16200" y="288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419269" y="1103044"/>
              <a:ext cx="38102" cy="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00"/>
                  </a:moveTo>
                  <a:cubicBezTo>
                    <a:pt x="18000" y="5400"/>
                    <a:pt x="14400" y="5400"/>
                    <a:pt x="10800" y="6171"/>
                  </a:cubicBezTo>
                  <a:cubicBezTo>
                    <a:pt x="14400" y="5400"/>
                    <a:pt x="9000" y="5400"/>
                    <a:pt x="9000" y="6943"/>
                  </a:cubicBezTo>
                  <a:cubicBezTo>
                    <a:pt x="5400" y="6943"/>
                    <a:pt x="9000" y="4629"/>
                    <a:pt x="3600" y="4629"/>
                  </a:cubicBezTo>
                  <a:cubicBezTo>
                    <a:pt x="5400" y="4629"/>
                    <a:pt x="7200" y="4629"/>
                    <a:pt x="7200" y="3857"/>
                  </a:cubicBezTo>
                  <a:cubicBezTo>
                    <a:pt x="3600" y="3086"/>
                    <a:pt x="7200" y="0"/>
                    <a:pt x="0" y="0"/>
                  </a:cubicBezTo>
                  <a:cubicBezTo>
                    <a:pt x="3600" y="8486"/>
                    <a:pt x="3600" y="14657"/>
                    <a:pt x="1800" y="21600"/>
                  </a:cubicBezTo>
                  <a:cubicBezTo>
                    <a:pt x="9000" y="21600"/>
                    <a:pt x="21600" y="8486"/>
                    <a:pt x="21600" y="54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468481" y="862909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17636" fill="norm" stroke="1" extrusionOk="0">
                  <a:moveTo>
                    <a:pt x="16200" y="1436"/>
                  </a:moveTo>
                  <a:cubicBezTo>
                    <a:pt x="-5400" y="-3964"/>
                    <a:pt x="5400" y="6836"/>
                    <a:pt x="0" y="17636"/>
                  </a:cubicBezTo>
                  <a:cubicBezTo>
                    <a:pt x="10800" y="17636"/>
                    <a:pt x="16200" y="12236"/>
                    <a:pt x="16200" y="14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" name="Shape 90"/>
            <p:cNvSpPr/>
            <p:nvPr/>
          </p:nvSpPr>
          <p:spPr>
            <a:xfrm>
              <a:off x="472176" y="1003031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433" h="21600" fill="norm" stroke="1" extrusionOk="0">
                  <a:moveTo>
                    <a:pt x="3633" y="0"/>
                  </a:moveTo>
                  <a:cubicBezTo>
                    <a:pt x="-7167" y="7200"/>
                    <a:pt x="9033" y="14400"/>
                    <a:pt x="14433" y="21600"/>
                  </a:cubicBezTo>
                  <a:cubicBezTo>
                    <a:pt x="14433" y="14400"/>
                    <a:pt x="3633" y="0"/>
                    <a:pt x="363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" name="Shape 91"/>
            <p:cNvSpPr/>
            <p:nvPr/>
          </p:nvSpPr>
          <p:spPr>
            <a:xfrm>
              <a:off x="653723" y="763319"/>
              <a:ext cx="19548" cy="2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7" h="19468" fill="norm" stroke="1" extrusionOk="0">
                  <a:moveTo>
                    <a:pt x="18997" y="0"/>
                  </a:moveTo>
                  <a:cubicBezTo>
                    <a:pt x="9740" y="0"/>
                    <a:pt x="-2603" y="16200"/>
                    <a:pt x="483" y="18900"/>
                  </a:cubicBezTo>
                  <a:cubicBezTo>
                    <a:pt x="3568" y="13500"/>
                    <a:pt x="3568" y="21600"/>
                    <a:pt x="9740" y="18900"/>
                  </a:cubicBezTo>
                  <a:cubicBezTo>
                    <a:pt x="9740" y="18900"/>
                    <a:pt x="12826" y="10800"/>
                    <a:pt x="12826" y="5400"/>
                  </a:cubicBezTo>
                  <a:cubicBezTo>
                    <a:pt x="18997" y="16200"/>
                    <a:pt x="18997" y="8100"/>
                    <a:pt x="1899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" name="Shape 92"/>
            <p:cNvSpPr/>
            <p:nvPr/>
          </p:nvSpPr>
          <p:spPr>
            <a:xfrm>
              <a:off x="2282995" y="1545362"/>
              <a:ext cx="76202" cy="2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50" fill="norm" stroke="1" extrusionOk="0">
                  <a:moveTo>
                    <a:pt x="13500" y="18450"/>
                  </a:moveTo>
                  <a:cubicBezTo>
                    <a:pt x="15300" y="11250"/>
                    <a:pt x="18900" y="13650"/>
                    <a:pt x="21600" y="11250"/>
                  </a:cubicBezTo>
                  <a:cubicBezTo>
                    <a:pt x="18900" y="-750"/>
                    <a:pt x="4500" y="-3150"/>
                    <a:pt x="0" y="4050"/>
                  </a:cubicBezTo>
                  <a:cubicBezTo>
                    <a:pt x="3600" y="13650"/>
                    <a:pt x="12600" y="4050"/>
                    <a:pt x="13500" y="1845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" name="Shape 93"/>
            <p:cNvSpPr/>
            <p:nvPr/>
          </p:nvSpPr>
          <p:spPr>
            <a:xfrm>
              <a:off x="778044" y="563294"/>
              <a:ext cx="34927" cy="11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0"/>
                  </a:moveTo>
                  <a:cubicBezTo>
                    <a:pt x="15709" y="0"/>
                    <a:pt x="13745" y="600"/>
                    <a:pt x="11782" y="600"/>
                  </a:cubicBezTo>
                  <a:cubicBezTo>
                    <a:pt x="13745" y="7800"/>
                    <a:pt x="1964" y="14400"/>
                    <a:pt x="0" y="21600"/>
                  </a:cubicBezTo>
                  <a:cubicBezTo>
                    <a:pt x="11782" y="19800"/>
                    <a:pt x="17673" y="10200"/>
                    <a:pt x="21600" y="6000"/>
                  </a:cubicBezTo>
                  <a:cubicBezTo>
                    <a:pt x="13745" y="6600"/>
                    <a:pt x="15709" y="1200"/>
                    <a:pt x="1767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" name="Shape 94"/>
            <p:cNvSpPr/>
            <p:nvPr/>
          </p:nvSpPr>
          <p:spPr>
            <a:xfrm>
              <a:off x="700588" y="1033194"/>
              <a:ext cx="27573" cy="10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052" h="19195" fill="norm" stroke="1" extrusionOk="0">
                  <a:moveTo>
                    <a:pt x="16485" y="0"/>
                  </a:moveTo>
                  <a:cubicBezTo>
                    <a:pt x="10594" y="600"/>
                    <a:pt x="6667" y="5400"/>
                    <a:pt x="6667" y="5400"/>
                  </a:cubicBezTo>
                  <a:cubicBezTo>
                    <a:pt x="14522" y="6600"/>
                    <a:pt x="8631" y="9600"/>
                    <a:pt x="6667" y="10200"/>
                  </a:cubicBezTo>
                  <a:cubicBezTo>
                    <a:pt x="-3151" y="13800"/>
                    <a:pt x="776" y="12600"/>
                    <a:pt x="776" y="16200"/>
                  </a:cubicBezTo>
                  <a:cubicBezTo>
                    <a:pt x="776" y="16200"/>
                    <a:pt x="776" y="16200"/>
                    <a:pt x="2740" y="16200"/>
                  </a:cubicBezTo>
                  <a:cubicBezTo>
                    <a:pt x="2740" y="15600"/>
                    <a:pt x="2740" y="15000"/>
                    <a:pt x="4704" y="15000"/>
                  </a:cubicBezTo>
                  <a:cubicBezTo>
                    <a:pt x="4704" y="15600"/>
                    <a:pt x="4704" y="16200"/>
                    <a:pt x="2740" y="16200"/>
                  </a:cubicBezTo>
                  <a:cubicBezTo>
                    <a:pt x="776" y="18000"/>
                    <a:pt x="6667" y="21600"/>
                    <a:pt x="12558" y="16800"/>
                  </a:cubicBezTo>
                  <a:cubicBezTo>
                    <a:pt x="14522" y="14400"/>
                    <a:pt x="12558" y="11400"/>
                    <a:pt x="16485" y="10800"/>
                  </a:cubicBezTo>
                  <a:cubicBezTo>
                    <a:pt x="14522" y="7200"/>
                    <a:pt x="18449" y="3600"/>
                    <a:pt x="1648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Shape 95"/>
            <p:cNvSpPr/>
            <p:nvPr/>
          </p:nvSpPr>
          <p:spPr>
            <a:xfrm>
              <a:off x="249009" y="1596757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0" y="0"/>
                    <a:pt x="0" y="21600"/>
                    <a:pt x="0" y="21600"/>
                  </a:cubicBezTo>
                  <a:cubicBezTo>
                    <a:pt x="21600" y="21600"/>
                    <a:pt x="2160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" name="Shape 96"/>
            <p:cNvSpPr/>
            <p:nvPr/>
          </p:nvSpPr>
          <p:spPr>
            <a:xfrm>
              <a:off x="720894" y="841528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36" fill="norm" stroke="1" extrusionOk="0">
                  <a:moveTo>
                    <a:pt x="10800" y="10800"/>
                  </a:moveTo>
                  <a:cubicBezTo>
                    <a:pt x="5400" y="10800"/>
                    <a:pt x="5400" y="5400"/>
                    <a:pt x="5400" y="5400"/>
                  </a:cubicBezTo>
                  <a:cubicBezTo>
                    <a:pt x="5400" y="5400"/>
                    <a:pt x="0" y="10800"/>
                    <a:pt x="0" y="16200"/>
                  </a:cubicBezTo>
                  <a:cubicBezTo>
                    <a:pt x="16200" y="21600"/>
                    <a:pt x="21600" y="10800"/>
                    <a:pt x="21600" y="0"/>
                  </a:cubicBezTo>
                  <a:cubicBezTo>
                    <a:pt x="16200" y="0"/>
                    <a:pt x="10800" y="5400"/>
                    <a:pt x="10800" y="108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" name="Shape 97"/>
            <p:cNvSpPr/>
            <p:nvPr/>
          </p:nvSpPr>
          <p:spPr>
            <a:xfrm>
              <a:off x="222419" y="1201109"/>
              <a:ext cx="30341" cy="6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14374" fill="norm" stroke="1" extrusionOk="0">
                  <a:moveTo>
                    <a:pt x="12960" y="81"/>
                  </a:moveTo>
                  <a:cubicBezTo>
                    <a:pt x="4320" y="-639"/>
                    <a:pt x="8640" y="3681"/>
                    <a:pt x="0" y="2961"/>
                  </a:cubicBezTo>
                  <a:cubicBezTo>
                    <a:pt x="4320" y="3681"/>
                    <a:pt x="15120" y="20961"/>
                    <a:pt x="19440" y="11601"/>
                  </a:cubicBezTo>
                  <a:cubicBezTo>
                    <a:pt x="21600" y="8721"/>
                    <a:pt x="21600" y="1521"/>
                    <a:pt x="12960" y="8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" name="Shape 98"/>
            <p:cNvSpPr/>
            <p:nvPr/>
          </p:nvSpPr>
          <p:spPr>
            <a:xfrm>
              <a:off x="711369" y="1004619"/>
              <a:ext cx="15877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0"/>
                  </a:moveTo>
                  <a:cubicBezTo>
                    <a:pt x="4320" y="5400"/>
                    <a:pt x="0" y="16200"/>
                    <a:pt x="0" y="21600"/>
                  </a:cubicBezTo>
                  <a:cubicBezTo>
                    <a:pt x="12960" y="16200"/>
                    <a:pt x="8640" y="5400"/>
                    <a:pt x="21600" y="5400"/>
                  </a:cubicBezTo>
                  <a:cubicBezTo>
                    <a:pt x="17280" y="5400"/>
                    <a:pt x="8640" y="5400"/>
                    <a:pt x="4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" name="Shape 99"/>
            <p:cNvSpPr/>
            <p:nvPr/>
          </p:nvSpPr>
          <p:spPr>
            <a:xfrm>
              <a:off x="685613" y="1144319"/>
              <a:ext cx="21186" cy="1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13" h="13478" fill="norm" stroke="1" extrusionOk="0">
                  <a:moveTo>
                    <a:pt x="14669" y="6480"/>
                  </a:moveTo>
                  <a:cubicBezTo>
                    <a:pt x="19469" y="-4320"/>
                    <a:pt x="9869" y="8640"/>
                    <a:pt x="9869" y="0"/>
                  </a:cubicBezTo>
                  <a:cubicBezTo>
                    <a:pt x="9869" y="2160"/>
                    <a:pt x="7469" y="4320"/>
                    <a:pt x="2669" y="4320"/>
                  </a:cubicBezTo>
                  <a:cubicBezTo>
                    <a:pt x="5069" y="4320"/>
                    <a:pt x="7469" y="6480"/>
                    <a:pt x="9869" y="6480"/>
                  </a:cubicBezTo>
                  <a:cubicBezTo>
                    <a:pt x="7469" y="6480"/>
                    <a:pt x="2669" y="8640"/>
                    <a:pt x="269" y="8640"/>
                  </a:cubicBezTo>
                  <a:cubicBezTo>
                    <a:pt x="-2131" y="17280"/>
                    <a:pt x="12269" y="12960"/>
                    <a:pt x="14669" y="648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" name="Shape 100"/>
            <p:cNvSpPr/>
            <p:nvPr/>
          </p:nvSpPr>
          <p:spPr>
            <a:xfrm>
              <a:off x="375057" y="1238319"/>
              <a:ext cx="31514" cy="4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65" h="19116" fill="norm" stroke="1" extrusionOk="0">
                  <a:moveTo>
                    <a:pt x="17865" y="3232"/>
                  </a:moveTo>
                  <a:cubicBezTo>
                    <a:pt x="12465" y="-818"/>
                    <a:pt x="10665" y="-818"/>
                    <a:pt x="14265" y="1882"/>
                  </a:cubicBezTo>
                  <a:cubicBezTo>
                    <a:pt x="14265" y="3232"/>
                    <a:pt x="3465" y="7282"/>
                    <a:pt x="1665" y="11332"/>
                  </a:cubicBezTo>
                  <a:cubicBezTo>
                    <a:pt x="-3735" y="18082"/>
                    <a:pt x="5265" y="20782"/>
                    <a:pt x="10665" y="18082"/>
                  </a:cubicBezTo>
                  <a:cubicBezTo>
                    <a:pt x="16065" y="16732"/>
                    <a:pt x="3465" y="5932"/>
                    <a:pt x="17865" y="32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1" name="Shape 101"/>
            <p:cNvSpPr/>
            <p:nvPr/>
          </p:nvSpPr>
          <p:spPr>
            <a:xfrm>
              <a:off x="400219" y="1030019"/>
              <a:ext cx="12702" cy="3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120"/>
                  </a:moveTo>
                  <a:cubicBezTo>
                    <a:pt x="16200" y="15120"/>
                    <a:pt x="16200" y="17280"/>
                    <a:pt x="16200" y="19440"/>
                  </a:cubicBezTo>
                  <a:cubicBezTo>
                    <a:pt x="5400" y="12960"/>
                    <a:pt x="16200" y="6480"/>
                    <a:pt x="10800" y="0"/>
                  </a:cubicBezTo>
                  <a:cubicBezTo>
                    <a:pt x="10800" y="0"/>
                    <a:pt x="0" y="6480"/>
                    <a:pt x="0" y="6480"/>
                  </a:cubicBezTo>
                  <a:cubicBezTo>
                    <a:pt x="0" y="8640"/>
                    <a:pt x="5400" y="8640"/>
                    <a:pt x="10800" y="6480"/>
                  </a:cubicBezTo>
                  <a:cubicBezTo>
                    <a:pt x="5400" y="8640"/>
                    <a:pt x="5400" y="10800"/>
                    <a:pt x="0" y="8640"/>
                  </a:cubicBezTo>
                  <a:cubicBezTo>
                    <a:pt x="5400" y="8640"/>
                    <a:pt x="5400" y="19440"/>
                    <a:pt x="5400" y="21600"/>
                  </a:cubicBezTo>
                  <a:cubicBezTo>
                    <a:pt x="21600" y="21600"/>
                    <a:pt x="21600" y="19440"/>
                    <a:pt x="21600" y="151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" name="Shape 102"/>
            <p:cNvSpPr/>
            <p:nvPr/>
          </p:nvSpPr>
          <p:spPr>
            <a:xfrm>
              <a:off x="366881" y="1236394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0"/>
                    <a:pt x="14400" y="0"/>
                    <a:pt x="7200" y="0"/>
                  </a:cubicBezTo>
                  <a:cubicBezTo>
                    <a:pt x="7200" y="5400"/>
                    <a:pt x="0" y="10800"/>
                    <a:pt x="0" y="21600"/>
                  </a:cubicBezTo>
                  <a:cubicBezTo>
                    <a:pt x="21600" y="21600"/>
                    <a:pt x="21600" y="10800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" name="Shape 103"/>
            <p:cNvSpPr/>
            <p:nvPr/>
          </p:nvSpPr>
          <p:spPr>
            <a:xfrm>
              <a:off x="332528" y="1026821"/>
              <a:ext cx="13718" cy="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52" h="16214" fill="norm" stroke="1" extrusionOk="0">
                  <a:moveTo>
                    <a:pt x="15552" y="1814"/>
                  </a:moveTo>
                  <a:cubicBezTo>
                    <a:pt x="-6048" y="-5386"/>
                    <a:pt x="1152" y="10814"/>
                    <a:pt x="1152" y="16214"/>
                  </a:cubicBezTo>
                  <a:cubicBezTo>
                    <a:pt x="8352" y="12614"/>
                    <a:pt x="11952" y="7214"/>
                    <a:pt x="15552" y="181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" name="Shape 104"/>
            <p:cNvSpPr/>
            <p:nvPr/>
          </p:nvSpPr>
          <p:spPr>
            <a:xfrm>
              <a:off x="346352" y="1309420"/>
              <a:ext cx="21521" cy="3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639" h="13500" fill="norm" stroke="1" extrusionOk="0">
                  <a:moveTo>
                    <a:pt x="10727" y="2700"/>
                  </a:moveTo>
                  <a:cubicBezTo>
                    <a:pt x="8567" y="1350"/>
                    <a:pt x="8567" y="0"/>
                    <a:pt x="8567" y="0"/>
                  </a:cubicBezTo>
                  <a:cubicBezTo>
                    <a:pt x="-73" y="4050"/>
                    <a:pt x="-4393" y="9450"/>
                    <a:pt x="6407" y="13500"/>
                  </a:cubicBezTo>
                  <a:cubicBezTo>
                    <a:pt x="8567" y="12150"/>
                    <a:pt x="10727" y="9450"/>
                    <a:pt x="8567" y="6750"/>
                  </a:cubicBezTo>
                  <a:cubicBezTo>
                    <a:pt x="15047" y="14850"/>
                    <a:pt x="17207" y="-6750"/>
                    <a:pt x="10727" y="27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" name="Shape 105"/>
            <p:cNvSpPr/>
            <p:nvPr/>
          </p:nvSpPr>
          <p:spPr>
            <a:xfrm>
              <a:off x="266869" y="1106219"/>
              <a:ext cx="21874" cy="5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00" h="18514" fill="norm" stroke="1" extrusionOk="0">
                  <a:moveTo>
                    <a:pt x="0" y="16457"/>
                  </a:moveTo>
                  <a:cubicBezTo>
                    <a:pt x="5400" y="17485"/>
                    <a:pt x="10800" y="18514"/>
                    <a:pt x="16200" y="18514"/>
                  </a:cubicBezTo>
                  <a:cubicBezTo>
                    <a:pt x="21600" y="14400"/>
                    <a:pt x="16200" y="11314"/>
                    <a:pt x="16200" y="7200"/>
                  </a:cubicBezTo>
                  <a:cubicBezTo>
                    <a:pt x="13500" y="-3086"/>
                    <a:pt x="8100" y="7200"/>
                    <a:pt x="5400" y="0"/>
                  </a:cubicBezTo>
                  <a:cubicBezTo>
                    <a:pt x="5400" y="2057"/>
                    <a:pt x="10800" y="15428"/>
                    <a:pt x="0" y="1645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" name="Shape 106"/>
            <p:cNvSpPr/>
            <p:nvPr/>
          </p:nvSpPr>
          <p:spPr>
            <a:xfrm>
              <a:off x="749469" y="1134794"/>
              <a:ext cx="975544" cy="45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49" fill="norm" stroke="1" extrusionOk="0">
                  <a:moveTo>
                    <a:pt x="1613" y="21147"/>
                  </a:moveTo>
                  <a:cubicBezTo>
                    <a:pt x="1613" y="21298"/>
                    <a:pt x="1613" y="21298"/>
                    <a:pt x="1683" y="21449"/>
                  </a:cubicBezTo>
                  <a:cubicBezTo>
                    <a:pt x="2525" y="21449"/>
                    <a:pt x="2525" y="21449"/>
                    <a:pt x="2525" y="21449"/>
                  </a:cubicBezTo>
                  <a:cubicBezTo>
                    <a:pt x="2665" y="20694"/>
                    <a:pt x="2805" y="20090"/>
                    <a:pt x="2945" y="20090"/>
                  </a:cubicBezTo>
                  <a:cubicBezTo>
                    <a:pt x="2945" y="19938"/>
                    <a:pt x="2945" y="19787"/>
                    <a:pt x="2875" y="19636"/>
                  </a:cubicBezTo>
                  <a:cubicBezTo>
                    <a:pt x="3086" y="20241"/>
                    <a:pt x="3366" y="18579"/>
                    <a:pt x="3226" y="18277"/>
                  </a:cubicBezTo>
                  <a:cubicBezTo>
                    <a:pt x="3577" y="18881"/>
                    <a:pt x="3717" y="17371"/>
                    <a:pt x="3787" y="17220"/>
                  </a:cubicBezTo>
                  <a:cubicBezTo>
                    <a:pt x="3997" y="16615"/>
                    <a:pt x="3857" y="16615"/>
                    <a:pt x="3506" y="16011"/>
                  </a:cubicBezTo>
                  <a:cubicBezTo>
                    <a:pt x="3577" y="15860"/>
                    <a:pt x="3787" y="15860"/>
                    <a:pt x="3577" y="15860"/>
                  </a:cubicBezTo>
                  <a:cubicBezTo>
                    <a:pt x="3997" y="15407"/>
                    <a:pt x="4138" y="15860"/>
                    <a:pt x="4278" y="14803"/>
                  </a:cubicBezTo>
                  <a:cubicBezTo>
                    <a:pt x="4278" y="14954"/>
                    <a:pt x="4348" y="14954"/>
                    <a:pt x="4418" y="14954"/>
                  </a:cubicBezTo>
                  <a:cubicBezTo>
                    <a:pt x="4068" y="14501"/>
                    <a:pt x="5681" y="12688"/>
                    <a:pt x="5681" y="12235"/>
                  </a:cubicBezTo>
                  <a:cubicBezTo>
                    <a:pt x="6171" y="12386"/>
                    <a:pt x="7294" y="11480"/>
                    <a:pt x="7855" y="10573"/>
                  </a:cubicBezTo>
                  <a:cubicBezTo>
                    <a:pt x="8135" y="10120"/>
                    <a:pt x="11010" y="9818"/>
                    <a:pt x="10730" y="7855"/>
                  </a:cubicBezTo>
                  <a:cubicBezTo>
                    <a:pt x="10730" y="8006"/>
                    <a:pt x="12062" y="7099"/>
                    <a:pt x="12273" y="6797"/>
                  </a:cubicBezTo>
                  <a:cubicBezTo>
                    <a:pt x="12483" y="6344"/>
                    <a:pt x="13044" y="6495"/>
                    <a:pt x="13114" y="5740"/>
                  </a:cubicBezTo>
                  <a:cubicBezTo>
                    <a:pt x="13465" y="5740"/>
                    <a:pt x="13816" y="6042"/>
                    <a:pt x="14096" y="5740"/>
                  </a:cubicBezTo>
                  <a:cubicBezTo>
                    <a:pt x="14938" y="4834"/>
                    <a:pt x="16761" y="4229"/>
                    <a:pt x="17392" y="2719"/>
                  </a:cubicBezTo>
                  <a:cubicBezTo>
                    <a:pt x="17813" y="3323"/>
                    <a:pt x="17883" y="1662"/>
                    <a:pt x="18164" y="1662"/>
                  </a:cubicBezTo>
                  <a:cubicBezTo>
                    <a:pt x="18234" y="1813"/>
                    <a:pt x="18164" y="1813"/>
                    <a:pt x="18094" y="1813"/>
                  </a:cubicBezTo>
                  <a:cubicBezTo>
                    <a:pt x="18584" y="2266"/>
                    <a:pt x="20899" y="1208"/>
                    <a:pt x="21109" y="453"/>
                  </a:cubicBezTo>
                  <a:cubicBezTo>
                    <a:pt x="21460" y="1057"/>
                    <a:pt x="21600" y="0"/>
                    <a:pt x="21530" y="0"/>
                  </a:cubicBezTo>
                  <a:cubicBezTo>
                    <a:pt x="20899" y="151"/>
                    <a:pt x="20338" y="302"/>
                    <a:pt x="19706" y="604"/>
                  </a:cubicBezTo>
                  <a:cubicBezTo>
                    <a:pt x="19777" y="604"/>
                    <a:pt x="19777" y="755"/>
                    <a:pt x="19847" y="906"/>
                  </a:cubicBezTo>
                  <a:cubicBezTo>
                    <a:pt x="19847" y="1057"/>
                    <a:pt x="19706" y="604"/>
                    <a:pt x="19636" y="906"/>
                  </a:cubicBezTo>
                  <a:cubicBezTo>
                    <a:pt x="19706" y="1057"/>
                    <a:pt x="19706" y="1057"/>
                    <a:pt x="19636" y="1208"/>
                  </a:cubicBezTo>
                  <a:cubicBezTo>
                    <a:pt x="19566" y="1057"/>
                    <a:pt x="19566" y="906"/>
                    <a:pt x="19636" y="906"/>
                  </a:cubicBezTo>
                  <a:cubicBezTo>
                    <a:pt x="19216" y="453"/>
                    <a:pt x="18795" y="1510"/>
                    <a:pt x="18444" y="1510"/>
                  </a:cubicBezTo>
                  <a:cubicBezTo>
                    <a:pt x="18094" y="1359"/>
                    <a:pt x="17532" y="1510"/>
                    <a:pt x="17252" y="1964"/>
                  </a:cubicBezTo>
                  <a:cubicBezTo>
                    <a:pt x="17042" y="2266"/>
                    <a:pt x="15008" y="3776"/>
                    <a:pt x="15008" y="3172"/>
                  </a:cubicBezTo>
                  <a:cubicBezTo>
                    <a:pt x="14727" y="3625"/>
                    <a:pt x="15218" y="3625"/>
                    <a:pt x="14727" y="3776"/>
                  </a:cubicBezTo>
                  <a:cubicBezTo>
                    <a:pt x="14587" y="3776"/>
                    <a:pt x="14096" y="3625"/>
                    <a:pt x="14377" y="4380"/>
                  </a:cubicBezTo>
                  <a:cubicBezTo>
                    <a:pt x="14166" y="4078"/>
                    <a:pt x="13395" y="4078"/>
                    <a:pt x="13395" y="4985"/>
                  </a:cubicBezTo>
                  <a:cubicBezTo>
                    <a:pt x="13114" y="4834"/>
                    <a:pt x="11992" y="5287"/>
                    <a:pt x="11571" y="6042"/>
                  </a:cubicBezTo>
                  <a:cubicBezTo>
                    <a:pt x="11361" y="6344"/>
                    <a:pt x="11010" y="6344"/>
                    <a:pt x="10730" y="6344"/>
                  </a:cubicBezTo>
                  <a:cubicBezTo>
                    <a:pt x="10660" y="6344"/>
                    <a:pt x="10800" y="6948"/>
                    <a:pt x="10730" y="7099"/>
                  </a:cubicBezTo>
                  <a:cubicBezTo>
                    <a:pt x="10449" y="7552"/>
                    <a:pt x="10169" y="7552"/>
                    <a:pt x="9958" y="8157"/>
                  </a:cubicBezTo>
                  <a:cubicBezTo>
                    <a:pt x="9958" y="8006"/>
                    <a:pt x="7223" y="9818"/>
                    <a:pt x="7013" y="9818"/>
                  </a:cubicBezTo>
                  <a:cubicBezTo>
                    <a:pt x="6732" y="9969"/>
                    <a:pt x="6592" y="10422"/>
                    <a:pt x="6452" y="10573"/>
                  </a:cubicBezTo>
                  <a:cubicBezTo>
                    <a:pt x="6171" y="11027"/>
                    <a:pt x="6031" y="10573"/>
                    <a:pt x="5821" y="10876"/>
                  </a:cubicBezTo>
                  <a:cubicBezTo>
                    <a:pt x="5610" y="11027"/>
                    <a:pt x="5470" y="11631"/>
                    <a:pt x="5260" y="11782"/>
                  </a:cubicBezTo>
                  <a:cubicBezTo>
                    <a:pt x="4909" y="12084"/>
                    <a:pt x="4488" y="11933"/>
                    <a:pt x="4138" y="12386"/>
                  </a:cubicBezTo>
                  <a:cubicBezTo>
                    <a:pt x="3647" y="12990"/>
                    <a:pt x="3226" y="14199"/>
                    <a:pt x="2735" y="14954"/>
                  </a:cubicBezTo>
                  <a:cubicBezTo>
                    <a:pt x="2314" y="16011"/>
                    <a:pt x="1823" y="16917"/>
                    <a:pt x="1403" y="17975"/>
                  </a:cubicBezTo>
                  <a:cubicBezTo>
                    <a:pt x="1192" y="18579"/>
                    <a:pt x="210" y="21600"/>
                    <a:pt x="0" y="21298"/>
                  </a:cubicBezTo>
                  <a:cubicBezTo>
                    <a:pt x="0" y="21298"/>
                    <a:pt x="0" y="21449"/>
                    <a:pt x="0" y="21449"/>
                  </a:cubicBezTo>
                  <a:cubicBezTo>
                    <a:pt x="1473" y="21449"/>
                    <a:pt x="1473" y="21449"/>
                    <a:pt x="1473" y="21449"/>
                  </a:cubicBezTo>
                  <a:cubicBezTo>
                    <a:pt x="1543" y="21298"/>
                    <a:pt x="1613" y="21298"/>
                    <a:pt x="1613" y="21147"/>
                  </a:cubicBezTo>
                  <a:close/>
                  <a:moveTo>
                    <a:pt x="3436" y="17522"/>
                  </a:moveTo>
                  <a:cubicBezTo>
                    <a:pt x="3226" y="17371"/>
                    <a:pt x="3156" y="17824"/>
                    <a:pt x="2945" y="17824"/>
                  </a:cubicBezTo>
                  <a:cubicBezTo>
                    <a:pt x="3016" y="17069"/>
                    <a:pt x="3506" y="17069"/>
                    <a:pt x="3436" y="17522"/>
                  </a:cubicBezTo>
                  <a:close/>
                  <a:moveTo>
                    <a:pt x="2525" y="19032"/>
                  </a:moveTo>
                  <a:cubicBezTo>
                    <a:pt x="2455" y="19032"/>
                    <a:pt x="2384" y="19032"/>
                    <a:pt x="2314" y="19032"/>
                  </a:cubicBezTo>
                  <a:cubicBezTo>
                    <a:pt x="2455" y="18881"/>
                    <a:pt x="2525" y="18730"/>
                    <a:pt x="2455" y="18579"/>
                  </a:cubicBezTo>
                  <a:cubicBezTo>
                    <a:pt x="2455" y="18579"/>
                    <a:pt x="2455" y="18579"/>
                    <a:pt x="2384" y="18579"/>
                  </a:cubicBezTo>
                  <a:cubicBezTo>
                    <a:pt x="2525" y="18579"/>
                    <a:pt x="2595" y="18428"/>
                    <a:pt x="2665" y="18277"/>
                  </a:cubicBezTo>
                  <a:cubicBezTo>
                    <a:pt x="2595" y="18730"/>
                    <a:pt x="2525" y="19183"/>
                    <a:pt x="2455" y="19636"/>
                  </a:cubicBezTo>
                  <a:cubicBezTo>
                    <a:pt x="2455" y="19183"/>
                    <a:pt x="2384" y="19938"/>
                    <a:pt x="2384" y="19938"/>
                  </a:cubicBezTo>
                  <a:cubicBezTo>
                    <a:pt x="2384" y="19938"/>
                    <a:pt x="2034" y="20694"/>
                    <a:pt x="2034" y="20694"/>
                  </a:cubicBezTo>
                  <a:cubicBezTo>
                    <a:pt x="1613" y="19485"/>
                    <a:pt x="2455" y="19334"/>
                    <a:pt x="2525" y="190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" name="Shape 107"/>
            <p:cNvSpPr/>
            <p:nvPr/>
          </p:nvSpPr>
          <p:spPr>
            <a:xfrm>
              <a:off x="1486070" y="1553389"/>
              <a:ext cx="88902" cy="3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49" fill="norm" stroke="1" extrusionOk="0">
                  <a:moveTo>
                    <a:pt x="21600" y="10131"/>
                  </a:moveTo>
                  <a:cubicBezTo>
                    <a:pt x="20057" y="10131"/>
                    <a:pt x="18514" y="6204"/>
                    <a:pt x="18514" y="4240"/>
                  </a:cubicBezTo>
                  <a:cubicBezTo>
                    <a:pt x="17743" y="6204"/>
                    <a:pt x="17743" y="6204"/>
                    <a:pt x="18514" y="8167"/>
                  </a:cubicBezTo>
                  <a:cubicBezTo>
                    <a:pt x="13114" y="6204"/>
                    <a:pt x="20829" y="-1651"/>
                    <a:pt x="12343" y="313"/>
                  </a:cubicBezTo>
                  <a:cubicBezTo>
                    <a:pt x="8486" y="2276"/>
                    <a:pt x="8486" y="6204"/>
                    <a:pt x="5400" y="6204"/>
                  </a:cubicBezTo>
                  <a:cubicBezTo>
                    <a:pt x="5400" y="14058"/>
                    <a:pt x="2314" y="16022"/>
                    <a:pt x="0" y="19949"/>
                  </a:cubicBezTo>
                  <a:cubicBezTo>
                    <a:pt x="8486" y="19949"/>
                    <a:pt x="8486" y="19949"/>
                    <a:pt x="8486" y="19949"/>
                  </a:cubicBezTo>
                  <a:cubicBezTo>
                    <a:pt x="12343" y="14058"/>
                    <a:pt x="16200" y="8167"/>
                    <a:pt x="21600" y="1013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" name="Shape 108"/>
            <p:cNvSpPr/>
            <p:nvPr/>
          </p:nvSpPr>
          <p:spPr>
            <a:xfrm>
              <a:off x="1555920" y="1541195"/>
              <a:ext cx="101602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4629"/>
                    <a:pt x="3375" y="20057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14850" y="13886"/>
                    <a:pt x="19575" y="4629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" name="Shape 109"/>
            <p:cNvSpPr/>
            <p:nvPr/>
          </p:nvSpPr>
          <p:spPr>
            <a:xfrm>
              <a:off x="31919" y="1464995"/>
              <a:ext cx="123827" cy="12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92" y="15916"/>
                  </a:moveTo>
                  <a:cubicBezTo>
                    <a:pt x="13846" y="17053"/>
                    <a:pt x="13292" y="19326"/>
                    <a:pt x="13292" y="21600"/>
                  </a:cubicBezTo>
                  <a:cubicBezTo>
                    <a:pt x="15508" y="21600"/>
                    <a:pt x="15508" y="21600"/>
                    <a:pt x="15508" y="21600"/>
                  </a:cubicBezTo>
                  <a:cubicBezTo>
                    <a:pt x="14954" y="19895"/>
                    <a:pt x="14954" y="17053"/>
                    <a:pt x="16615" y="15916"/>
                  </a:cubicBezTo>
                  <a:cubicBezTo>
                    <a:pt x="13846" y="16484"/>
                    <a:pt x="19385" y="3411"/>
                    <a:pt x="21600" y="1705"/>
                  </a:cubicBezTo>
                  <a:cubicBezTo>
                    <a:pt x="19938" y="2274"/>
                    <a:pt x="21600" y="0"/>
                    <a:pt x="20492" y="0"/>
                  </a:cubicBezTo>
                  <a:cubicBezTo>
                    <a:pt x="20492" y="2842"/>
                    <a:pt x="18277" y="2274"/>
                    <a:pt x="16615" y="2274"/>
                  </a:cubicBezTo>
                  <a:cubicBezTo>
                    <a:pt x="15508" y="3411"/>
                    <a:pt x="14954" y="7389"/>
                    <a:pt x="14400" y="8526"/>
                  </a:cubicBezTo>
                  <a:cubicBezTo>
                    <a:pt x="12738" y="10232"/>
                    <a:pt x="10523" y="12505"/>
                    <a:pt x="9415" y="11937"/>
                  </a:cubicBezTo>
                  <a:cubicBezTo>
                    <a:pt x="9969" y="15916"/>
                    <a:pt x="5538" y="13642"/>
                    <a:pt x="4431" y="15347"/>
                  </a:cubicBezTo>
                  <a:cubicBezTo>
                    <a:pt x="4431" y="15347"/>
                    <a:pt x="4985" y="15916"/>
                    <a:pt x="5538" y="15916"/>
                  </a:cubicBezTo>
                  <a:cubicBezTo>
                    <a:pt x="4985" y="16484"/>
                    <a:pt x="2215" y="19895"/>
                    <a:pt x="0" y="21600"/>
                  </a:cubicBezTo>
                  <a:cubicBezTo>
                    <a:pt x="7754" y="21600"/>
                    <a:pt x="7754" y="21600"/>
                    <a:pt x="7754" y="21600"/>
                  </a:cubicBezTo>
                  <a:cubicBezTo>
                    <a:pt x="9969" y="18758"/>
                    <a:pt x="11631" y="16484"/>
                    <a:pt x="13292" y="159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" name="Shape 110"/>
            <p:cNvSpPr/>
            <p:nvPr/>
          </p:nvSpPr>
          <p:spPr>
            <a:xfrm>
              <a:off x="1425745" y="1159541"/>
              <a:ext cx="835027" cy="42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5" fill="norm" stroke="1" extrusionOk="0">
                  <a:moveTo>
                    <a:pt x="903" y="19612"/>
                  </a:moveTo>
                  <a:cubicBezTo>
                    <a:pt x="1150" y="20078"/>
                    <a:pt x="1396" y="18990"/>
                    <a:pt x="1725" y="19146"/>
                  </a:cubicBezTo>
                  <a:cubicBezTo>
                    <a:pt x="1971" y="18213"/>
                    <a:pt x="2875" y="18213"/>
                    <a:pt x="3367" y="18213"/>
                  </a:cubicBezTo>
                  <a:cubicBezTo>
                    <a:pt x="3039" y="17902"/>
                    <a:pt x="3449" y="17902"/>
                    <a:pt x="3532" y="18213"/>
                  </a:cubicBezTo>
                  <a:cubicBezTo>
                    <a:pt x="3614" y="17902"/>
                    <a:pt x="3285" y="17747"/>
                    <a:pt x="3696" y="18058"/>
                  </a:cubicBezTo>
                  <a:cubicBezTo>
                    <a:pt x="3532" y="17436"/>
                    <a:pt x="6324" y="16815"/>
                    <a:pt x="6570" y="16815"/>
                  </a:cubicBezTo>
                  <a:cubicBezTo>
                    <a:pt x="5995" y="17126"/>
                    <a:pt x="7145" y="16815"/>
                    <a:pt x="7310" y="16815"/>
                  </a:cubicBezTo>
                  <a:cubicBezTo>
                    <a:pt x="7720" y="16815"/>
                    <a:pt x="8049" y="16659"/>
                    <a:pt x="8459" y="16815"/>
                  </a:cubicBezTo>
                  <a:cubicBezTo>
                    <a:pt x="9773" y="16970"/>
                    <a:pt x="10513" y="16349"/>
                    <a:pt x="11416" y="16815"/>
                  </a:cubicBezTo>
                  <a:cubicBezTo>
                    <a:pt x="11416" y="16504"/>
                    <a:pt x="11744" y="16659"/>
                    <a:pt x="11827" y="16659"/>
                  </a:cubicBezTo>
                  <a:cubicBezTo>
                    <a:pt x="11827" y="16815"/>
                    <a:pt x="11909" y="16970"/>
                    <a:pt x="11909" y="17126"/>
                  </a:cubicBezTo>
                  <a:cubicBezTo>
                    <a:pt x="12073" y="17126"/>
                    <a:pt x="12237" y="17126"/>
                    <a:pt x="12402" y="17126"/>
                  </a:cubicBezTo>
                  <a:cubicBezTo>
                    <a:pt x="12730" y="17281"/>
                    <a:pt x="12812" y="16970"/>
                    <a:pt x="13141" y="17126"/>
                  </a:cubicBezTo>
                  <a:cubicBezTo>
                    <a:pt x="13962" y="17592"/>
                    <a:pt x="15358" y="16970"/>
                    <a:pt x="16426" y="17281"/>
                  </a:cubicBezTo>
                  <a:cubicBezTo>
                    <a:pt x="17001" y="17436"/>
                    <a:pt x="18972" y="17592"/>
                    <a:pt x="19300" y="18369"/>
                  </a:cubicBezTo>
                  <a:cubicBezTo>
                    <a:pt x="19547" y="18835"/>
                    <a:pt x="21600" y="19456"/>
                    <a:pt x="21600" y="19146"/>
                  </a:cubicBezTo>
                  <a:cubicBezTo>
                    <a:pt x="21107" y="18835"/>
                    <a:pt x="20122" y="18058"/>
                    <a:pt x="19629" y="17281"/>
                  </a:cubicBezTo>
                  <a:cubicBezTo>
                    <a:pt x="19629" y="17436"/>
                    <a:pt x="18397" y="16659"/>
                    <a:pt x="18151" y="16659"/>
                  </a:cubicBezTo>
                  <a:cubicBezTo>
                    <a:pt x="17658" y="16504"/>
                    <a:pt x="17083" y="16349"/>
                    <a:pt x="16754" y="15416"/>
                  </a:cubicBezTo>
                  <a:cubicBezTo>
                    <a:pt x="16672" y="16193"/>
                    <a:pt x="15933" y="16038"/>
                    <a:pt x="15687" y="16038"/>
                  </a:cubicBezTo>
                  <a:cubicBezTo>
                    <a:pt x="15687" y="16193"/>
                    <a:pt x="15769" y="16193"/>
                    <a:pt x="15769" y="16349"/>
                  </a:cubicBezTo>
                  <a:cubicBezTo>
                    <a:pt x="14455" y="14484"/>
                    <a:pt x="12073" y="15105"/>
                    <a:pt x="10348" y="14795"/>
                  </a:cubicBezTo>
                  <a:cubicBezTo>
                    <a:pt x="8377" y="14484"/>
                    <a:pt x="6488" y="15727"/>
                    <a:pt x="4599" y="15105"/>
                  </a:cubicBezTo>
                  <a:cubicBezTo>
                    <a:pt x="4517" y="13551"/>
                    <a:pt x="2875" y="16349"/>
                    <a:pt x="2792" y="16349"/>
                  </a:cubicBezTo>
                  <a:cubicBezTo>
                    <a:pt x="2382" y="16349"/>
                    <a:pt x="2300" y="15727"/>
                    <a:pt x="1889" y="16193"/>
                  </a:cubicBezTo>
                  <a:cubicBezTo>
                    <a:pt x="1889" y="15572"/>
                    <a:pt x="2382" y="14639"/>
                    <a:pt x="2135" y="14484"/>
                  </a:cubicBezTo>
                  <a:cubicBezTo>
                    <a:pt x="2300" y="14173"/>
                    <a:pt x="2382" y="14018"/>
                    <a:pt x="2628" y="14018"/>
                  </a:cubicBezTo>
                  <a:cubicBezTo>
                    <a:pt x="2628" y="14173"/>
                    <a:pt x="2710" y="14328"/>
                    <a:pt x="2628" y="14484"/>
                  </a:cubicBezTo>
                  <a:cubicBezTo>
                    <a:pt x="2710" y="14328"/>
                    <a:pt x="2710" y="14328"/>
                    <a:pt x="2792" y="14173"/>
                  </a:cubicBezTo>
                  <a:cubicBezTo>
                    <a:pt x="3039" y="14795"/>
                    <a:pt x="3039" y="12619"/>
                    <a:pt x="3367" y="12153"/>
                  </a:cubicBezTo>
                  <a:cubicBezTo>
                    <a:pt x="3532" y="11997"/>
                    <a:pt x="3778" y="10288"/>
                    <a:pt x="3696" y="10133"/>
                  </a:cubicBezTo>
                  <a:cubicBezTo>
                    <a:pt x="3860" y="10443"/>
                    <a:pt x="3942" y="10443"/>
                    <a:pt x="4106" y="9977"/>
                  </a:cubicBezTo>
                  <a:cubicBezTo>
                    <a:pt x="4024" y="9822"/>
                    <a:pt x="4024" y="9822"/>
                    <a:pt x="3942" y="9822"/>
                  </a:cubicBezTo>
                  <a:cubicBezTo>
                    <a:pt x="4435" y="9356"/>
                    <a:pt x="4353" y="9200"/>
                    <a:pt x="4599" y="8423"/>
                  </a:cubicBezTo>
                  <a:cubicBezTo>
                    <a:pt x="4681" y="8268"/>
                    <a:pt x="5174" y="7646"/>
                    <a:pt x="4846" y="7491"/>
                  </a:cubicBezTo>
                  <a:cubicBezTo>
                    <a:pt x="5010" y="7491"/>
                    <a:pt x="5092" y="7491"/>
                    <a:pt x="5174" y="7491"/>
                  </a:cubicBezTo>
                  <a:cubicBezTo>
                    <a:pt x="4846" y="6869"/>
                    <a:pt x="5667" y="5315"/>
                    <a:pt x="5831" y="4538"/>
                  </a:cubicBezTo>
                  <a:cubicBezTo>
                    <a:pt x="5831" y="4383"/>
                    <a:pt x="6735" y="2674"/>
                    <a:pt x="6817" y="2518"/>
                  </a:cubicBezTo>
                  <a:cubicBezTo>
                    <a:pt x="6817" y="2518"/>
                    <a:pt x="6735" y="2518"/>
                    <a:pt x="6652" y="2518"/>
                  </a:cubicBezTo>
                  <a:cubicBezTo>
                    <a:pt x="6817" y="2363"/>
                    <a:pt x="7474" y="1586"/>
                    <a:pt x="7474" y="1120"/>
                  </a:cubicBezTo>
                  <a:cubicBezTo>
                    <a:pt x="7474" y="1586"/>
                    <a:pt x="8213" y="187"/>
                    <a:pt x="8295" y="187"/>
                  </a:cubicBezTo>
                  <a:cubicBezTo>
                    <a:pt x="8131" y="-745"/>
                    <a:pt x="5503" y="2052"/>
                    <a:pt x="6160" y="3140"/>
                  </a:cubicBezTo>
                  <a:cubicBezTo>
                    <a:pt x="5831" y="2984"/>
                    <a:pt x="5010" y="5471"/>
                    <a:pt x="5010" y="5471"/>
                  </a:cubicBezTo>
                  <a:cubicBezTo>
                    <a:pt x="4599" y="6714"/>
                    <a:pt x="4681" y="8579"/>
                    <a:pt x="3860" y="9200"/>
                  </a:cubicBezTo>
                  <a:cubicBezTo>
                    <a:pt x="4106" y="9977"/>
                    <a:pt x="3039" y="9977"/>
                    <a:pt x="3367" y="10910"/>
                  </a:cubicBezTo>
                  <a:cubicBezTo>
                    <a:pt x="2875" y="10443"/>
                    <a:pt x="2957" y="12774"/>
                    <a:pt x="2382" y="12619"/>
                  </a:cubicBezTo>
                  <a:cubicBezTo>
                    <a:pt x="2464" y="13707"/>
                    <a:pt x="1560" y="14950"/>
                    <a:pt x="1314" y="16038"/>
                  </a:cubicBezTo>
                  <a:cubicBezTo>
                    <a:pt x="986" y="17747"/>
                    <a:pt x="575" y="19456"/>
                    <a:pt x="0" y="20855"/>
                  </a:cubicBezTo>
                  <a:cubicBezTo>
                    <a:pt x="657" y="20855"/>
                    <a:pt x="657" y="20855"/>
                    <a:pt x="657" y="20855"/>
                  </a:cubicBezTo>
                  <a:cubicBezTo>
                    <a:pt x="739" y="20544"/>
                    <a:pt x="903" y="20233"/>
                    <a:pt x="903" y="196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" name="Shape 111"/>
            <p:cNvSpPr/>
            <p:nvPr/>
          </p:nvSpPr>
          <p:spPr>
            <a:xfrm>
              <a:off x="130344" y="1550302"/>
              <a:ext cx="36705" cy="3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7" h="20037" fill="norm" stroke="1" extrusionOk="0">
                  <a:moveTo>
                    <a:pt x="14954" y="14637"/>
                  </a:moveTo>
                  <a:cubicBezTo>
                    <a:pt x="14954" y="11037"/>
                    <a:pt x="21600" y="2037"/>
                    <a:pt x="18277" y="237"/>
                  </a:cubicBezTo>
                  <a:cubicBezTo>
                    <a:pt x="16615" y="-1563"/>
                    <a:pt x="11631" y="7437"/>
                    <a:pt x="11631" y="9237"/>
                  </a:cubicBezTo>
                  <a:cubicBezTo>
                    <a:pt x="8308" y="14637"/>
                    <a:pt x="4985" y="18237"/>
                    <a:pt x="0" y="20037"/>
                  </a:cubicBezTo>
                  <a:cubicBezTo>
                    <a:pt x="6646" y="20037"/>
                    <a:pt x="6646" y="20037"/>
                    <a:pt x="6646" y="20037"/>
                  </a:cubicBezTo>
                  <a:cubicBezTo>
                    <a:pt x="8308" y="14637"/>
                    <a:pt x="11631" y="11037"/>
                    <a:pt x="14954" y="1463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" name="Shape 112"/>
            <p:cNvSpPr/>
            <p:nvPr/>
          </p:nvSpPr>
          <p:spPr>
            <a:xfrm>
              <a:off x="1240006" y="1578104"/>
              <a:ext cx="12702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16200"/>
                  </a:moveTo>
                  <a:cubicBezTo>
                    <a:pt x="21600" y="16200"/>
                    <a:pt x="21600" y="16200"/>
                    <a:pt x="21600" y="16200"/>
                  </a:cubicBezTo>
                  <a:cubicBezTo>
                    <a:pt x="14400" y="-5400"/>
                    <a:pt x="7200" y="-5400"/>
                    <a:pt x="0" y="162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" name="Shape 113"/>
            <p:cNvSpPr/>
            <p:nvPr/>
          </p:nvSpPr>
          <p:spPr>
            <a:xfrm>
              <a:off x="1174919" y="1414195"/>
              <a:ext cx="295278" cy="17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21200"/>
                  </a:moveTo>
                  <a:cubicBezTo>
                    <a:pt x="3948" y="18800"/>
                    <a:pt x="6503" y="20400"/>
                    <a:pt x="5574" y="21600"/>
                  </a:cubicBezTo>
                  <a:cubicBezTo>
                    <a:pt x="6735" y="21600"/>
                    <a:pt x="6735" y="21600"/>
                    <a:pt x="6735" y="21600"/>
                  </a:cubicBezTo>
                  <a:cubicBezTo>
                    <a:pt x="6968" y="21600"/>
                    <a:pt x="7200" y="21200"/>
                    <a:pt x="7200" y="21200"/>
                  </a:cubicBezTo>
                  <a:cubicBezTo>
                    <a:pt x="7200" y="21200"/>
                    <a:pt x="6968" y="21200"/>
                    <a:pt x="6735" y="21200"/>
                  </a:cubicBezTo>
                  <a:cubicBezTo>
                    <a:pt x="7200" y="19200"/>
                    <a:pt x="9987" y="19200"/>
                    <a:pt x="11381" y="18400"/>
                  </a:cubicBezTo>
                  <a:cubicBezTo>
                    <a:pt x="14400" y="16800"/>
                    <a:pt x="11845" y="13200"/>
                    <a:pt x="13239" y="12000"/>
                  </a:cubicBezTo>
                  <a:cubicBezTo>
                    <a:pt x="14400" y="10400"/>
                    <a:pt x="16723" y="10400"/>
                    <a:pt x="17419" y="8800"/>
                  </a:cubicBezTo>
                  <a:cubicBezTo>
                    <a:pt x="17884" y="8400"/>
                    <a:pt x="17884" y="5600"/>
                    <a:pt x="17419" y="6800"/>
                  </a:cubicBezTo>
                  <a:cubicBezTo>
                    <a:pt x="18116" y="5600"/>
                    <a:pt x="19045" y="4800"/>
                    <a:pt x="19742" y="4000"/>
                  </a:cubicBezTo>
                  <a:cubicBezTo>
                    <a:pt x="19974" y="3600"/>
                    <a:pt x="20439" y="3600"/>
                    <a:pt x="20903" y="2800"/>
                  </a:cubicBezTo>
                  <a:cubicBezTo>
                    <a:pt x="21135" y="2000"/>
                    <a:pt x="21368" y="800"/>
                    <a:pt x="21600" y="400"/>
                  </a:cubicBezTo>
                  <a:cubicBezTo>
                    <a:pt x="19974" y="2400"/>
                    <a:pt x="16955" y="1200"/>
                    <a:pt x="15329" y="1600"/>
                  </a:cubicBezTo>
                  <a:cubicBezTo>
                    <a:pt x="15794" y="1200"/>
                    <a:pt x="16026" y="800"/>
                    <a:pt x="16026" y="0"/>
                  </a:cubicBezTo>
                  <a:cubicBezTo>
                    <a:pt x="13006" y="2800"/>
                    <a:pt x="10916" y="6000"/>
                    <a:pt x="8594" y="9600"/>
                  </a:cubicBezTo>
                  <a:cubicBezTo>
                    <a:pt x="7897" y="10800"/>
                    <a:pt x="6735" y="12400"/>
                    <a:pt x="5806" y="14400"/>
                  </a:cubicBezTo>
                  <a:cubicBezTo>
                    <a:pt x="5342" y="15600"/>
                    <a:pt x="3019" y="17200"/>
                    <a:pt x="2787" y="18400"/>
                  </a:cubicBezTo>
                  <a:cubicBezTo>
                    <a:pt x="3019" y="18400"/>
                    <a:pt x="3252" y="18400"/>
                    <a:pt x="3252" y="18400"/>
                  </a:cubicBezTo>
                  <a:cubicBezTo>
                    <a:pt x="3252" y="19200"/>
                    <a:pt x="2090" y="19200"/>
                    <a:pt x="2090" y="19200"/>
                  </a:cubicBezTo>
                  <a:cubicBezTo>
                    <a:pt x="929" y="20400"/>
                    <a:pt x="1394" y="18800"/>
                    <a:pt x="465" y="21200"/>
                  </a:cubicBezTo>
                  <a:cubicBezTo>
                    <a:pt x="232" y="21200"/>
                    <a:pt x="232" y="21200"/>
                    <a:pt x="0" y="21600"/>
                  </a:cubicBezTo>
                  <a:cubicBezTo>
                    <a:pt x="2787" y="21600"/>
                    <a:pt x="2787" y="21600"/>
                    <a:pt x="2787" y="21600"/>
                  </a:cubicBezTo>
                  <a:cubicBezTo>
                    <a:pt x="2787" y="21600"/>
                    <a:pt x="2787" y="21200"/>
                    <a:pt x="2787" y="21200"/>
                  </a:cubicBezTo>
                  <a:close/>
                  <a:moveTo>
                    <a:pt x="14400" y="6400"/>
                  </a:moveTo>
                  <a:cubicBezTo>
                    <a:pt x="13703" y="6400"/>
                    <a:pt x="14400" y="6400"/>
                    <a:pt x="14400" y="6800"/>
                  </a:cubicBezTo>
                  <a:cubicBezTo>
                    <a:pt x="14168" y="7200"/>
                    <a:pt x="13703" y="6400"/>
                    <a:pt x="13935" y="7600"/>
                  </a:cubicBezTo>
                  <a:cubicBezTo>
                    <a:pt x="13703" y="7600"/>
                    <a:pt x="11613" y="9200"/>
                    <a:pt x="11613" y="7600"/>
                  </a:cubicBezTo>
                  <a:cubicBezTo>
                    <a:pt x="12077" y="7600"/>
                    <a:pt x="13006" y="4000"/>
                    <a:pt x="14400" y="6400"/>
                  </a:cubicBezTo>
                  <a:close/>
                  <a:moveTo>
                    <a:pt x="9290" y="12800"/>
                  </a:moveTo>
                  <a:cubicBezTo>
                    <a:pt x="9523" y="12800"/>
                    <a:pt x="9755" y="12800"/>
                    <a:pt x="9987" y="12400"/>
                  </a:cubicBezTo>
                  <a:cubicBezTo>
                    <a:pt x="10452" y="15200"/>
                    <a:pt x="7432" y="16800"/>
                    <a:pt x="7200" y="14400"/>
                  </a:cubicBezTo>
                  <a:cubicBezTo>
                    <a:pt x="7665" y="14000"/>
                    <a:pt x="9058" y="12000"/>
                    <a:pt x="9290" y="128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" name="Shape 114"/>
            <p:cNvSpPr/>
            <p:nvPr/>
          </p:nvSpPr>
          <p:spPr>
            <a:xfrm>
              <a:off x="3344" y="391843"/>
              <a:ext cx="803277" cy="119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11" y="20509"/>
                  </a:moveTo>
                  <a:cubicBezTo>
                    <a:pt x="7940" y="20911"/>
                    <a:pt x="7513" y="21198"/>
                    <a:pt x="7257" y="21600"/>
                  </a:cubicBezTo>
                  <a:cubicBezTo>
                    <a:pt x="7940" y="21600"/>
                    <a:pt x="7940" y="21600"/>
                    <a:pt x="7940" y="21600"/>
                  </a:cubicBezTo>
                  <a:cubicBezTo>
                    <a:pt x="8111" y="21255"/>
                    <a:pt x="8538" y="21026"/>
                    <a:pt x="9135" y="21140"/>
                  </a:cubicBezTo>
                  <a:cubicBezTo>
                    <a:pt x="9135" y="21428"/>
                    <a:pt x="9818" y="20911"/>
                    <a:pt x="10330" y="20911"/>
                  </a:cubicBezTo>
                  <a:cubicBezTo>
                    <a:pt x="10074" y="20853"/>
                    <a:pt x="10245" y="20796"/>
                    <a:pt x="10330" y="20796"/>
                  </a:cubicBezTo>
                  <a:cubicBezTo>
                    <a:pt x="10416" y="20681"/>
                    <a:pt x="10416" y="20911"/>
                    <a:pt x="10501" y="20853"/>
                  </a:cubicBezTo>
                  <a:cubicBezTo>
                    <a:pt x="10416" y="21255"/>
                    <a:pt x="9221" y="21485"/>
                    <a:pt x="9050" y="21543"/>
                  </a:cubicBezTo>
                  <a:cubicBezTo>
                    <a:pt x="9221" y="21485"/>
                    <a:pt x="9221" y="21370"/>
                    <a:pt x="9135" y="21313"/>
                  </a:cubicBezTo>
                  <a:cubicBezTo>
                    <a:pt x="9135" y="21370"/>
                    <a:pt x="8879" y="21370"/>
                    <a:pt x="8964" y="21600"/>
                  </a:cubicBezTo>
                  <a:cubicBezTo>
                    <a:pt x="11013" y="21600"/>
                    <a:pt x="11013" y="21600"/>
                    <a:pt x="11013" y="21600"/>
                  </a:cubicBezTo>
                  <a:cubicBezTo>
                    <a:pt x="11440" y="21370"/>
                    <a:pt x="12294" y="20911"/>
                    <a:pt x="12379" y="20853"/>
                  </a:cubicBezTo>
                  <a:cubicBezTo>
                    <a:pt x="12636" y="20911"/>
                    <a:pt x="13404" y="20509"/>
                    <a:pt x="13148" y="20279"/>
                  </a:cubicBezTo>
                  <a:cubicBezTo>
                    <a:pt x="12721" y="20336"/>
                    <a:pt x="11355" y="21026"/>
                    <a:pt x="11013" y="20796"/>
                  </a:cubicBezTo>
                  <a:cubicBezTo>
                    <a:pt x="10843" y="20681"/>
                    <a:pt x="11526" y="20394"/>
                    <a:pt x="11611" y="20336"/>
                  </a:cubicBezTo>
                  <a:cubicBezTo>
                    <a:pt x="12123" y="20049"/>
                    <a:pt x="12806" y="20336"/>
                    <a:pt x="12977" y="20049"/>
                  </a:cubicBezTo>
                  <a:cubicBezTo>
                    <a:pt x="12977" y="20279"/>
                    <a:pt x="13319" y="19762"/>
                    <a:pt x="13404" y="19877"/>
                  </a:cubicBezTo>
                  <a:cubicBezTo>
                    <a:pt x="13660" y="19360"/>
                    <a:pt x="14685" y="19245"/>
                    <a:pt x="14685" y="18613"/>
                  </a:cubicBezTo>
                  <a:cubicBezTo>
                    <a:pt x="14514" y="18728"/>
                    <a:pt x="13916" y="18957"/>
                    <a:pt x="13916" y="18728"/>
                  </a:cubicBezTo>
                  <a:cubicBezTo>
                    <a:pt x="13831" y="18843"/>
                    <a:pt x="13319" y="18843"/>
                    <a:pt x="13148" y="18785"/>
                  </a:cubicBezTo>
                  <a:cubicBezTo>
                    <a:pt x="13319" y="18613"/>
                    <a:pt x="13660" y="18613"/>
                    <a:pt x="13831" y="18555"/>
                  </a:cubicBezTo>
                  <a:cubicBezTo>
                    <a:pt x="13916" y="18613"/>
                    <a:pt x="13916" y="18613"/>
                    <a:pt x="13831" y="18670"/>
                  </a:cubicBezTo>
                  <a:cubicBezTo>
                    <a:pt x="14087" y="18440"/>
                    <a:pt x="14428" y="18096"/>
                    <a:pt x="14941" y="18038"/>
                  </a:cubicBezTo>
                  <a:cubicBezTo>
                    <a:pt x="14941" y="17866"/>
                    <a:pt x="15624" y="17521"/>
                    <a:pt x="15880" y="17177"/>
                  </a:cubicBezTo>
                  <a:cubicBezTo>
                    <a:pt x="15624" y="17119"/>
                    <a:pt x="15624" y="17464"/>
                    <a:pt x="15624" y="17177"/>
                  </a:cubicBezTo>
                  <a:cubicBezTo>
                    <a:pt x="15368" y="17464"/>
                    <a:pt x="13404" y="18096"/>
                    <a:pt x="12977" y="18096"/>
                  </a:cubicBezTo>
                  <a:cubicBezTo>
                    <a:pt x="13062" y="17636"/>
                    <a:pt x="14258" y="17119"/>
                    <a:pt x="15111" y="17062"/>
                  </a:cubicBezTo>
                  <a:cubicBezTo>
                    <a:pt x="15624" y="17004"/>
                    <a:pt x="16136" y="16200"/>
                    <a:pt x="16563" y="15970"/>
                  </a:cubicBezTo>
                  <a:cubicBezTo>
                    <a:pt x="16563" y="15970"/>
                    <a:pt x="16563" y="15970"/>
                    <a:pt x="16563" y="15970"/>
                  </a:cubicBezTo>
                  <a:cubicBezTo>
                    <a:pt x="16563" y="15970"/>
                    <a:pt x="16563" y="15970"/>
                    <a:pt x="16563" y="15970"/>
                  </a:cubicBezTo>
                  <a:cubicBezTo>
                    <a:pt x="16648" y="15970"/>
                    <a:pt x="16904" y="15740"/>
                    <a:pt x="16904" y="15740"/>
                  </a:cubicBezTo>
                  <a:cubicBezTo>
                    <a:pt x="16904" y="15683"/>
                    <a:pt x="16648" y="15740"/>
                    <a:pt x="16648" y="15626"/>
                  </a:cubicBezTo>
                  <a:cubicBezTo>
                    <a:pt x="16648" y="15913"/>
                    <a:pt x="15794" y="15855"/>
                    <a:pt x="16051" y="16200"/>
                  </a:cubicBezTo>
                  <a:cubicBezTo>
                    <a:pt x="15624" y="16085"/>
                    <a:pt x="14087" y="17119"/>
                    <a:pt x="13575" y="16832"/>
                  </a:cubicBezTo>
                  <a:cubicBezTo>
                    <a:pt x="13660" y="17119"/>
                    <a:pt x="11355" y="17464"/>
                    <a:pt x="11013" y="17521"/>
                  </a:cubicBezTo>
                  <a:cubicBezTo>
                    <a:pt x="11184" y="17406"/>
                    <a:pt x="11013" y="17234"/>
                    <a:pt x="11355" y="17291"/>
                  </a:cubicBezTo>
                  <a:cubicBezTo>
                    <a:pt x="10672" y="17062"/>
                    <a:pt x="12209" y="16602"/>
                    <a:pt x="12209" y="16660"/>
                  </a:cubicBezTo>
                  <a:cubicBezTo>
                    <a:pt x="12379" y="16430"/>
                    <a:pt x="13660" y="16257"/>
                    <a:pt x="14002" y="16200"/>
                  </a:cubicBezTo>
                  <a:cubicBezTo>
                    <a:pt x="14428" y="16200"/>
                    <a:pt x="16392" y="15396"/>
                    <a:pt x="16477" y="15626"/>
                  </a:cubicBezTo>
                  <a:cubicBezTo>
                    <a:pt x="16477" y="15511"/>
                    <a:pt x="16477" y="15453"/>
                    <a:pt x="16477" y="15396"/>
                  </a:cubicBezTo>
                  <a:cubicBezTo>
                    <a:pt x="16392" y="15396"/>
                    <a:pt x="16392" y="15396"/>
                    <a:pt x="16307" y="15396"/>
                  </a:cubicBezTo>
                  <a:cubicBezTo>
                    <a:pt x="16307" y="15338"/>
                    <a:pt x="16477" y="15281"/>
                    <a:pt x="16563" y="15223"/>
                  </a:cubicBezTo>
                  <a:cubicBezTo>
                    <a:pt x="16904" y="15166"/>
                    <a:pt x="16819" y="15051"/>
                    <a:pt x="17075" y="14879"/>
                  </a:cubicBezTo>
                  <a:cubicBezTo>
                    <a:pt x="17331" y="14649"/>
                    <a:pt x="17673" y="14419"/>
                    <a:pt x="18014" y="14362"/>
                  </a:cubicBezTo>
                  <a:cubicBezTo>
                    <a:pt x="18014" y="14534"/>
                    <a:pt x="18100" y="14419"/>
                    <a:pt x="18270" y="14477"/>
                  </a:cubicBezTo>
                  <a:cubicBezTo>
                    <a:pt x="18270" y="14477"/>
                    <a:pt x="18270" y="14477"/>
                    <a:pt x="18270" y="14477"/>
                  </a:cubicBezTo>
                  <a:cubicBezTo>
                    <a:pt x="18100" y="14477"/>
                    <a:pt x="17929" y="15281"/>
                    <a:pt x="17843" y="15338"/>
                  </a:cubicBezTo>
                  <a:cubicBezTo>
                    <a:pt x="17673" y="15626"/>
                    <a:pt x="17417" y="15798"/>
                    <a:pt x="17075" y="15970"/>
                  </a:cubicBezTo>
                  <a:cubicBezTo>
                    <a:pt x="17075" y="16143"/>
                    <a:pt x="17075" y="16257"/>
                    <a:pt x="16904" y="16372"/>
                  </a:cubicBezTo>
                  <a:cubicBezTo>
                    <a:pt x="17075" y="16487"/>
                    <a:pt x="16990" y="16487"/>
                    <a:pt x="16819" y="16660"/>
                  </a:cubicBezTo>
                  <a:cubicBezTo>
                    <a:pt x="16819" y="16717"/>
                    <a:pt x="16904" y="16717"/>
                    <a:pt x="16904" y="16717"/>
                  </a:cubicBezTo>
                  <a:cubicBezTo>
                    <a:pt x="17160" y="16602"/>
                    <a:pt x="17929" y="15855"/>
                    <a:pt x="17673" y="15798"/>
                  </a:cubicBezTo>
                  <a:cubicBezTo>
                    <a:pt x="18270" y="15626"/>
                    <a:pt x="18612" y="14591"/>
                    <a:pt x="18526" y="14189"/>
                  </a:cubicBezTo>
                  <a:cubicBezTo>
                    <a:pt x="18356" y="14247"/>
                    <a:pt x="18185" y="14189"/>
                    <a:pt x="18185" y="14189"/>
                  </a:cubicBezTo>
                  <a:cubicBezTo>
                    <a:pt x="18185" y="14189"/>
                    <a:pt x="18100" y="14189"/>
                    <a:pt x="18100" y="14247"/>
                  </a:cubicBezTo>
                  <a:cubicBezTo>
                    <a:pt x="18100" y="14247"/>
                    <a:pt x="18014" y="14247"/>
                    <a:pt x="18014" y="14247"/>
                  </a:cubicBezTo>
                  <a:cubicBezTo>
                    <a:pt x="17929" y="14247"/>
                    <a:pt x="17929" y="14304"/>
                    <a:pt x="17843" y="14304"/>
                  </a:cubicBezTo>
                  <a:cubicBezTo>
                    <a:pt x="17929" y="14247"/>
                    <a:pt x="17929" y="14247"/>
                    <a:pt x="18014" y="14247"/>
                  </a:cubicBezTo>
                  <a:cubicBezTo>
                    <a:pt x="18014" y="14247"/>
                    <a:pt x="18014" y="14247"/>
                    <a:pt x="18100" y="14247"/>
                  </a:cubicBezTo>
                  <a:cubicBezTo>
                    <a:pt x="18100" y="14189"/>
                    <a:pt x="18100" y="14189"/>
                    <a:pt x="18100" y="14189"/>
                  </a:cubicBezTo>
                  <a:cubicBezTo>
                    <a:pt x="17843" y="14247"/>
                    <a:pt x="18014" y="14074"/>
                    <a:pt x="17758" y="14074"/>
                  </a:cubicBezTo>
                  <a:cubicBezTo>
                    <a:pt x="17758" y="14132"/>
                    <a:pt x="17160" y="14534"/>
                    <a:pt x="16819" y="14362"/>
                  </a:cubicBezTo>
                  <a:cubicBezTo>
                    <a:pt x="16819" y="14362"/>
                    <a:pt x="16477" y="14132"/>
                    <a:pt x="16648" y="14189"/>
                  </a:cubicBezTo>
                  <a:cubicBezTo>
                    <a:pt x="16990" y="13960"/>
                    <a:pt x="19124" y="12236"/>
                    <a:pt x="18697" y="12064"/>
                  </a:cubicBezTo>
                  <a:cubicBezTo>
                    <a:pt x="18697" y="12064"/>
                    <a:pt x="18185" y="12179"/>
                    <a:pt x="18270" y="12121"/>
                  </a:cubicBezTo>
                  <a:cubicBezTo>
                    <a:pt x="18185" y="12179"/>
                    <a:pt x="18185" y="12236"/>
                    <a:pt x="18356" y="12236"/>
                  </a:cubicBezTo>
                  <a:cubicBezTo>
                    <a:pt x="18014" y="12523"/>
                    <a:pt x="17587" y="12179"/>
                    <a:pt x="17843" y="11949"/>
                  </a:cubicBezTo>
                  <a:cubicBezTo>
                    <a:pt x="18014" y="11777"/>
                    <a:pt x="18014" y="11834"/>
                    <a:pt x="18014" y="11662"/>
                  </a:cubicBezTo>
                  <a:cubicBezTo>
                    <a:pt x="18270" y="11489"/>
                    <a:pt x="18953" y="11087"/>
                    <a:pt x="19039" y="11087"/>
                  </a:cubicBezTo>
                  <a:cubicBezTo>
                    <a:pt x="18953" y="11145"/>
                    <a:pt x="18868" y="11145"/>
                    <a:pt x="18783" y="11145"/>
                  </a:cubicBezTo>
                  <a:cubicBezTo>
                    <a:pt x="18868" y="11030"/>
                    <a:pt x="19295" y="10857"/>
                    <a:pt x="19380" y="11087"/>
                  </a:cubicBezTo>
                  <a:cubicBezTo>
                    <a:pt x="19636" y="11030"/>
                    <a:pt x="19380" y="10915"/>
                    <a:pt x="19551" y="10857"/>
                  </a:cubicBezTo>
                  <a:cubicBezTo>
                    <a:pt x="18356" y="10743"/>
                    <a:pt x="18185" y="11547"/>
                    <a:pt x="17246" y="11489"/>
                  </a:cubicBezTo>
                  <a:cubicBezTo>
                    <a:pt x="17331" y="11489"/>
                    <a:pt x="17417" y="10743"/>
                    <a:pt x="17587" y="10800"/>
                  </a:cubicBezTo>
                  <a:cubicBezTo>
                    <a:pt x="17843" y="10915"/>
                    <a:pt x="18356" y="10398"/>
                    <a:pt x="18612" y="10455"/>
                  </a:cubicBezTo>
                  <a:cubicBezTo>
                    <a:pt x="18270" y="10283"/>
                    <a:pt x="18697" y="10053"/>
                    <a:pt x="18868" y="9881"/>
                  </a:cubicBezTo>
                  <a:cubicBezTo>
                    <a:pt x="18783" y="9938"/>
                    <a:pt x="18697" y="9881"/>
                    <a:pt x="18868" y="9823"/>
                  </a:cubicBezTo>
                  <a:cubicBezTo>
                    <a:pt x="18526" y="9766"/>
                    <a:pt x="18100" y="10168"/>
                    <a:pt x="18100" y="10168"/>
                  </a:cubicBezTo>
                  <a:cubicBezTo>
                    <a:pt x="17587" y="10111"/>
                    <a:pt x="18185" y="9881"/>
                    <a:pt x="18014" y="9709"/>
                  </a:cubicBezTo>
                  <a:cubicBezTo>
                    <a:pt x="18100" y="9709"/>
                    <a:pt x="18185" y="9766"/>
                    <a:pt x="18185" y="9823"/>
                  </a:cubicBezTo>
                  <a:cubicBezTo>
                    <a:pt x="18270" y="9536"/>
                    <a:pt x="18612" y="8847"/>
                    <a:pt x="19209" y="8789"/>
                  </a:cubicBezTo>
                  <a:cubicBezTo>
                    <a:pt x="18953" y="8502"/>
                    <a:pt x="18697" y="8674"/>
                    <a:pt x="18953" y="8215"/>
                  </a:cubicBezTo>
                  <a:cubicBezTo>
                    <a:pt x="19124" y="7985"/>
                    <a:pt x="19466" y="7870"/>
                    <a:pt x="19466" y="7813"/>
                  </a:cubicBezTo>
                  <a:cubicBezTo>
                    <a:pt x="19466" y="7870"/>
                    <a:pt x="19636" y="8043"/>
                    <a:pt x="19636" y="7985"/>
                  </a:cubicBezTo>
                  <a:cubicBezTo>
                    <a:pt x="19978" y="7870"/>
                    <a:pt x="19551" y="7238"/>
                    <a:pt x="20063" y="7238"/>
                  </a:cubicBezTo>
                  <a:cubicBezTo>
                    <a:pt x="19978" y="7123"/>
                    <a:pt x="19978" y="6951"/>
                    <a:pt x="19978" y="6836"/>
                  </a:cubicBezTo>
                  <a:cubicBezTo>
                    <a:pt x="20063" y="6894"/>
                    <a:pt x="20063" y="6894"/>
                    <a:pt x="20063" y="6951"/>
                  </a:cubicBezTo>
                  <a:cubicBezTo>
                    <a:pt x="20490" y="6606"/>
                    <a:pt x="20832" y="5802"/>
                    <a:pt x="20917" y="5343"/>
                  </a:cubicBezTo>
                  <a:cubicBezTo>
                    <a:pt x="20490" y="5228"/>
                    <a:pt x="20149" y="6434"/>
                    <a:pt x="20149" y="6434"/>
                  </a:cubicBezTo>
                  <a:cubicBezTo>
                    <a:pt x="20149" y="6434"/>
                    <a:pt x="20149" y="6491"/>
                    <a:pt x="20149" y="6491"/>
                  </a:cubicBezTo>
                  <a:cubicBezTo>
                    <a:pt x="20149" y="6606"/>
                    <a:pt x="19978" y="6491"/>
                    <a:pt x="19892" y="6491"/>
                  </a:cubicBezTo>
                  <a:cubicBezTo>
                    <a:pt x="20149" y="6721"/>
                    <a:pt x="19466" y="7353"/>
                    <a:pt x="19551" y="7238"/>
                  </a:cubicBezTo>
                  <a:cubicBezTo>
                    <a:pt x="19551" y="7296"/>
                    <a:pt x="19636" y="7640"/>
                    <a:pt x="19636" y="7698"/>
                  </a:cubicBezTo>
                  <a:cubicBezTo>
                    <a:pt x="19295" y="7698"/>
                    <a:pt x="19124" y="7123"/>
                    <a:pt x="19124" y="6951"/>
                  </a:cubicBezTo>
                  <a:cubicBezTo>
                    <a:pt x="19124" y="6894"/>
                    <a:pt x="19722" y="6836"/>
                    <a:pt x="19124" y="6606"/>
                  </a:cubicBezTo>
                  <a:cubicBezTo>
                    <a:pt x="19295" y="6377"/>
                    <a:pt x="19978" y="5745"/>
                    <a:pt x="19807" y="5572"/>
                  </a:cubicBezTo>
                  <a:cubicBezTo>
                    <a:pt x="19807" y="5687"/>
                    <a:pt x="19209" y="5687"/>
                    <a:pt x="19380" y="5860"/>
                  </a:cubicBezTo>
                  <a:cubicBezTo>
                    <a:pt x="19295" y="5860"/>
                    <a:pt x="18697" y="5630"/>
                    <a:pt x="18953" y="5572"/>
                  </a:cubicBezTo>
                  <a:cubicBezTo>
                    <a:pt x="18270" y="5572"/>
                    <a:pt x="18100" y="6262"/>
                    <a:pt x="17929" y="6549"/>
                  </a:cubicBezTo>
                  <a:cubicBezTo>
                    <a:pt x="18185" y="6606"/>
                    <a:pt x="18014" y="6377"/>
                    <a:pt x="18185" y="6377"/>
                  </a:cubicBezTo>
                  <a:cubicBezTo>
                    <a:pt x="18270" y="6377"/>
                    <a:pt x="18100" y="6491"/>
                    <a:pt x="18100" y="6549"/>
                  </a:cubicBezTo>
                  <a:cubicBezTo>
                    <a:pt x="18356" y="6491"/>
                    <a:pt x="18612" y="6491"/>
                    <a:pt x="18868" y="6434"/>
                  </a:cubicBezTo>
                  <a:cubicBezTo>
                    <a:pt x="18697" y="6491"/>
                    <a:pt x="18356" y="7066"/>
                    <a:pt x="18356" y="7066"/>
                  </a:cubicBezTo>
                  <a:cubicBezTo>
                    <a:pt x="17673" y="7238"/>
                    <a:pt x="17331" y="7238"/>
                    <a:pt x="17160" y="7583"/>
                  </a:cubicBezTo>
                  <a:cubicBezTo>
                    <a:pt x="16904" y="7985"/>
                    <a:pt x="17843" y="7640"/>
                    <a:pt x="17587" y="8157"/>
                  </a:cubicBezTo>
                  <a:cubicBezTo>
                    <a:pt x="17417" y="8387"/>
                    <a:pt x="17246" y="8502"/>
                    <a:pt x="16990" y="8617"/>
                  </a:cubicBezTo>
                  <a:cubicBezTo>
                    <a:pt x="16990" y="8502"/>
                    <a:pt x="16819" y="8502"/>
                    <a:pt x="16819" y="8387"/>
                  </a:cubicBezTo>
                  <a:cubicBezTo>
                    <a:pt x="16563" y="8330"/>
                    <a:pt x="16477" y="8847"/>
                    <a:pt x="16477" y="8904"/>
                  </a:cubicBezTo>
                  <a:cubicBezTo>
                    <a:pt x="16819" y="8904"/>
                    <a:pt x="16819" y="8962"/>
                    <a:pt x="16990" y="9134"/>
                  </a:cubicBezTo>
                  <a:cubicBezTo>
                    <a:pt x="16904" y="9134"/>
                    <a:pt x="16819" y="9191"/>
                    <a:pt x="16819" y="9249"/>
                  </a:cubicBezTo>
                  <a:cubicBezTo>
                    <a:pt x="16904" y="9249"/>
                    <a:pt x="16990" y="9249"/>
                    <a:pt x="17160" y="9249"/>
                  </a:cubicBezTo>
                  <a:cubicBezTo>
                    <a:pt x="17160" y="9364"/>
                    <a:pt x="16648" y="9306"/>
                    <a:pt x="17075" y="9364"/>
                  </a:cubicBezTo>
                  <a:cubicBezTo>
                    <a:pt x="16990" y="9421"/>
                    <a:pt x="16904" y="9421"/>
                    <a:pt x="16819" y="9421"/>
                  </a:cubicBezTo>
                  <a:cubicBezTo>
                    <a:pt x="16904" y="9651"/>
                    <a:pt x="16734" y="9479"/>
                    <a:pt x="16734" y="9651"/>
                  </a:cubicBezTo>
                  <a:cubicBezTo>
                    <a:pt x="16734" y="9709"/>
                    <a:pt x="16819" y="9766"/>
                    <a:pt x="16990" y="9709"/>
                  </a:cubicBezTo>
                  <a:cubicBezTo>
                    <a:pt x="16734" y="9823"/>
                    <a:pt x="16392" y="9881"/>
                    <a:pt x="16221" y="10111"/>
                  </a:cubicBezTo>
                  <a:cubicBezTo>
                    <a:pt x="16136" y="10111"/>
                    <a:pt x="16221" y="9996"/>
                    <a:pt x="16221" y="9996"/>
                  </a:cubicBezTo>
                  <a:cubicBezTo>
                    <a:pt x="16051" y="10053"/>
                    <a:pt x="15368" y="10226"/>
                    <a:pt x="15709" y="10283"/>
                  </a:cubicBezTo>
                  <a:cubicBezTo>
                    <a:pt x="15453" y="10513"/>
                    <a:pt x="15197" y="10398"/>
                    <a:pt x="15197" y="10857"/>
                  </a:cubicBezTo>
                  <a:cubicBezTo>
                    <a:pt x="15538" y="10743"/>
                    <a:pt x="15538" y="10513"/>
                    <a:pt x="15880" y="10570"/>
                  </a:cubicBezTo>
                  <a:cubicBezTo>
                    <a:pt x="15709" y="10628"/>
                    <a:pt x="16051" y="10857"/>
                    <a:pt x="16051" y="10570"/>
                  </a:cubicBezTo>
                  <a:cubicBezTo>
                    <a:pt x="16392" y="10628"/>
                    <a:pt x="16221" y="11145"/>
                    <a:pt x="16051" y="11260"/>
                  </a:cubicBezTo>
                  <a:cubicBezTo>
                    <a:pt x="16051" y="11202"/>
                    <a:pt x="16051" y="11202"/>
                    <a:pt x="16051" y="11202"/>
                  </a:cubicBezTo>
                  <a:cubicBezTo>
                    <a:pt x="15794" y="11145"/>
                    <a:pt x="14855" y="11949"/>
                    <a:pt x="14770" y="11489"/>
                  </a:cubicBezTo>
                  <a:cubicBezTo>
                    <a:pt x="14599" y="11489"/>
                    <a:pt x="14343" y="11834"/>
                    <a:pt x="14599" y="11891"/>
                  </a:cubicBezTo>
                  <a:cubicBezTo>
                    <a:pt x="14428" y="12006"/>
                    <a:pt x="14258" y="12121"/>
                    <a:pt x="14087" y="12236"/>
                  </a:cubicBezTo>
                  <a:cubicBezTo>
                    <a:pt x="13916" y="12351"/>
                    <a:pt x="13916" y="12581"/>
                    <a:pt x="14002" y="12638"/>
                  </a:cubicBezTo>
                  <a:cubicBezTo>
                    <a:pt x="13745" y="12638"/>
                    <a:pt x="13831" y="12868"/>
                    <a:pt x="13575" y="12983"/>
                  </a:cubicBezTo>
                  <a:cubicBezTo>
                    <a:pt x="12977" y="13270"/>
                    <a:pt x="13489" y="13213"/>
                    <a:pt x="13404" y="13557"/>
                  </a:cubicBezTo>
                  <a:cubicBezTo>
                    <a:pt x="13916" y="13500"/>
                    <a:pt x="14855" y="13443"/>
                    <a:pt x="15026" y="13040"/>
                  </a:cubicBezTo>
                  <a:cubicBezTo>
                    <a:pt x="15282" y="13040"/>
                    <a:pt x="16051" y="12868"/>
                    <a:pt x="16051" y="13098"/>
                  </a:cubicBezTo>
                  <a:cubicBezTo>
                    <a:pt x="16477" y="12868"/>
                    <a:pt x="16648" y="12236"/>
                    <a:pt x="17417" y="12466"/>
                  </a:cubicBezTo>
                  <a:cubicBezTo>
                    <a:pt x="17417" y="12409"/>
                    <a:pt x="17331" y="12409"/>
                    <a:pt x="17331" y="12351"/>
                  </a:cubicBezTo>
                  <a:cubicBezTo>
                    <a:pt x="17502" y="12294"/>
                    <a:pt x="17587" y="12523"/>
                    <a:pt x="17417" y="12581"/>
                  </a:cubicBezTo>
                  <a:cubicBezTo>
                    <a:pt x="17587" y="12638"/>
                    <a:pt x="17843" y="12581"/>
                    <a:pt x="17843" y="12409"/>
                  </a:cubicBezTo>
                  <a:cubicBezTo>
                    <a:pt x="18100" y="12581"/>
                    <a:pt x="17673" y="12811"/>
                    <a:pt x="17417" y="12638"/>
                  </a:cubicBezTo>
                  <a:cubicBezTo>
                    <a:pt x="17417" y="12811"/>
                    <a:pt x="16734" y="13213"/>
                    <a:pt x="16648" y="13328"/>
                  </a:cubicBezTo>
                  <a:cubicBezTo>
                    <a:pt x="16563" y="13443"/>
                    <a:pt x="16221" y="13557"/>
                    <a:pt x="16051" y="13443"/>
                  </a:cubicBezTo>
                  <a:cubicBezTo>
                    <a:pt x="15794" y="13672"/>
                    <a:pt x="15624" y="13787"/>
                    <a:pt x="15197" y="13902"/>
                  </a:cubicBezTo>
                  <a:cubicBezTo>
                    <a:pt x="14770" y="14017"/>
                    <a:pt x="14343" y="14132"/>
                    <a:pt x="14002" y="14247"/>
                  </a:cubicBezTo>
                  <a:cubicBezTo>
                    <a:pt x="14087" y="14189"/>
                    <a:pt x="14087" y="14247"/>
                    <a:pt x="13745" y="14304"/>
                  </a:cubicBezTo>
                  <a:cubicBezTo>
                    <a:pt x="13831" y="14304"/>
                    <a:pt x="13916" y="14247"/>
                    <a:pt x="14002" y="14247"/>
                  </a:cubicBezTo>
                  <a:cubicBezTo>
                    <a:pt x="13745" y="14304"/>
                    <a:pt x="12806" y="14534"/>
                    <a:pt x="13319" y="14477"/>
                  </a:cubicBezTo>
                  <a:cubicBezTo>
                    <a:pt x="13148" y="14706"/>
                    <a:pt x="12465" y="14247"/>
                    <a:pt x="13233" y="14247"/>
                  </a:cubicBezTo>
                  <a:cubicBezTo>
                    <a:pt x="13062" y="14189"/>
                    <a:pt x="13404" y="13787"/>
                    <a:pt x="13489" y="13672"/>
                  </a:cubicBezTo>
                  <a:cubicBezTo>
                    <a:pt x="13319" y="13730"/>
                    <a:pt x="12636" y="14132"/>
                    <a:pt x="12977" y="14132"/>
                  </a:cubicBezTo>
                  <a:cubicBezTo>
                    <a:pt x="12892" y="14362"/>
                    <a:pt x="11782" y="15051"/>
                    <a:pt x="12038" y="15511"/>
                  </a:cubicBezTo>
                  <a:cubicBezTo>
                    <a:pt x="11782" y="15396"/>
                    <a:pt x="11440" y="16085"/>
                    <a:pt x="11526" y="16028"/>
                  </a:cubicBezTo>
                  <a:cubicBezTo>
                    <a:pt x="11526" y="16085"/>
                    <a:pt x="11270" y="16200"/>
                    <a:pt x="11526" y="16143"/>
                  </a:cubicBezTo>
                  <a:cubicBezTo>
                    <a:pt x="11526" y="16143"/>
                    <a:pt x="11184" y="16315"/>
                    <a:pt x="11440" y="16257"/>
                  </a:cubicBezTo>
                  <a:cubicBezTo>
                    <a:pt x="11355" y="16372"/>
                    <a:pt x="10928" y="16602"/>
                    <a:pt x="11184" y="16602"/>
                  </a:cubicBezTo>
                  <a:cubicBezTo>
                    <a:pt x="10843" y="16947"/>
                    <a:pt x="9562" y="18670"/>
                    <a:pt x="9733" y="18670"/>
                  </a:cubicBezTo>
                  <a:cubicBezTo>
                    <a:pt x="9647" y="18785"/>
                    <a:pt x="9391" y="18843"/>
                    <a:pt x="9306" y="19015"/>
                  </a:cubicBezTo>
                  <a:cubicBezTo>
                    <a:pt x="9135" y="19245"/>
                    <a:pt x="8879" y="19474"/>
                    <a:pt x="8452" y="19474"/>
                  </a:cubicBezTo>
                  <a:cubicBezTo>
                    <a:pt x="8623" y="19589"/>
                    <a:pt x="8281" y="19647"/>
                    <a:pt x="8538" y="19762"/>
                  </a:cubicBezTo>
                  <a:cubicBezTo>
                    <a:pt x="8538" y="19819"/>
                    <a:pt x="8538" y="19819"/>
                    <a:pt x="8452" y="19762"/>
                  </a:cubicBezTo>
                  <a:cubicBezTo>
                    <a:pt x="8452" y="20279"/>
                    <a:pt x="8452" y="20049"/>
                    <a:pt x="7940" y="20106"/>
                  </a:cubicBezTo>
                  <a:cubicBezTo>
                    <a:pt x="8025" y="20049"/>
                    <a:pt x="8281" y="20049"/>
                    <a:pt x="7940" y="19991"/>
                  </a:cubicBezTo>
                  <a:cubicBezTo>
                    <a:pt x="8281" y="19877"/>
                    <a:pt x="8367" y="19474"/>
                    <a:pt x="8367" y="19417"/>
                  </a:cubicBezTo>
                  <a:cubicBezTo>
                    <a:pt x="8196" y="19130"/>
                    <a:pt x="8623" y="18728"/>
                    <a:pt x="8794" y="18498"/>
                  </a:cubicBezTo>
                  <a:cubicBezTo>
                    <a:pt x="9050" y="18211"/>
                    <a:pt x="9477" y="18153"/>
                    <a:pt x="9306" y="17923"/>
                  </a:cubicBezTo>
                  <a:cubicBezTo>
                    <a:pt x="9306" y="17751"/>
                    <a:pt x="9391" y="17636"/>
                    <a:pt x="9306" y="17636"/>
                  </a:cubicBezTo>
                  <a:cubicBezTo>
                    <a:pt x="9647" y="17349"/>
                    <a:pt x="9135" y="16889"/>
                    <a:pt x="8794" y="17062"/>
                  </a:cubicBezTo>
                  <a:cubicBezTo>
                    <a:pt x="9306" y="16889"/>
                    <a:pt x="8964" y="15453"/>
                    <a:pt x="8281" y="15511"/>
                  </a:cubicBezTo>
                  <a:cubicBezTo>
                    <a:pt x="8111" y="15913"/>
                    <a:pt x="8794" y="16660"/>
                    <a:pt x="8367" y="16947"/>
                  </a:cubicBezTo>
                  <a:cubicBezTo>
                    <a:pt x="8452" y="16947"/>
                    <a:pt x="8452" y="16947"/>
                    <a:pt x="8452" y="16947"/>
                  </a:cubicBezTo>
                  <a:cubicBezTo>
                    <a:pt x="8196" y="17521"/>
                    <a:pt x="9050" y="17923"/>
                    <a:pt x="8196" y="18383"/>
                  </a:cubicBezTo>
                  <a:cubicBezTo>
                    <a:pt x="7855" y="18326"/>
                    <a:pt x="7940" y="17521"/>
                    <a:pt x="7684" y="17521"/>
                  </a:cubicBezTo>
                  <a:cubicBezTo>
                    <a:pt x="8025" y="17177"/>
                    <a:pt x="6745" y="16545"/>
                    <a:pt x="6915" y="16200"/>
                  </a:cubicBezTo>
                  <a:cubicBezTo>
                    <a:pt x="6489" y="16430"/>
                    <a:pt x="6574" y="16430"/>
                    <a:pt x="6659" y="16889"/>
                  </a:cubicBezTo>
                  <a:cubicBezTo>
                    <a:pt x="6745" y="17062"/>
                    <a:pt x="7257" y="17521"/>
                    <a:pt x="7257" y="17579"/>
                  </a:cubicBezTo>
                  <a:cubicBezTo>
                    <a:pt x="7257" y="17694"/>
                    <a:pt x="7001" y="18268"/>
                    <a:pt x="7513" y="18268"/>
                  </a:cubicBezTo>
                  <a:cubicBezTo>
                    <a:pt x="7428" y="18383"/>
                    <a:pt x="7513" y="19187"/>
                    <a:pt x="7855" y="19245"/>
                  </a:cubicBezTo>
                  <a:cubicBezTo>
                    <a:pt x="7769" y="19302"/>
                    <a:pt x="7684" y="19302"/>
                    <a:pt x="7598" y="19302"/>
                  </a:cubicBezTo>
                  <a:cubicBezTo>
                    <a:pt x="7769" y="19360"/>
                    <a:pt x="7513" y="19589"/>
                    <a:pt x="7428" y="19589"/>
                  </a:cubicBezTo>
                  <a:cubicBezTo>
                    <a:pt x="7342" y="19589"/>
                    <a:pt x="7172" y="18498"/>
                    <a:pt x="6659" y="18613"/>
                  </a:cubicBezTo>
                  <a:cubicBezTo>
                    <a:pt x="6574" y="18440"/>
                    <a:pt x="6232" y="16832"/>
                    <a:pt x="5976" y="16889"/>
                  </a:cubicBezTo>
                  <a:cubicBezTo>
                    <a:pt x="5976" y="16545"/>
                    <a:pt x="5891" y="16717"/>
                    <a:pt x="5379" y="16717"/>
                  </a:cubicBezTo>
                  <a:cubicBezTo>
                    <a:pt x="4696" y="16200"/>
                    <a:pt x="5720" y="16143"/>
                    <a:pt x="4866" y="15798"/>
                  </a:cubicBezTo>
                  <a:cubicBezTo>
                    <a:pt x="4866" y="15798"/>
                    <a:pt x="4866" y="15798"/>
                    <a:pt x="4952" y="15798"/>
                  </a:cubicBezTo>
                  <a:cubicBezTo>
                    <a:pt x="4952" y="15798"/>
                    <a:pt x="4781" y="15109"/>
                    <a:pt x="5464" y="15166"/>
                  </a:cubicBezTo>
                  <a:cubicBezTo>
                    <a:pt x="5464" y="15109"/>
                    <a:pt x="5464" y="15109"/>
                    <a:pt x="5379" y="15109"/>
                  </a:cubicBezTo>
                  <a:cubicBezTo>
                    <a:pt x="5464" y="14994"/>
                    <a:pt x="5635" y="15109"/>
                    <a:pt x="5720" y="15051"/>
                  </a:cubicBezTo>
                  <a:cubicBezTo>
                    <a:pt x="5293" y="14706"/>
                    <a:pt x="6403" y="13730"/>
                    <a:pt x="6574" y="13213"/>
                  </a:cubicBezTo>
                  <a:cubicBezTo>
                    <a:pt x="6745" y="13213"/>
                    <a:pt x="6659" y="13098"/>
                    <a:pt x="7086" y="12926"/>
                  </a:cubicBezTo>
                  <a:cubicBezTo>
                    <a:pt x="7001" y="12926"/>
                    <a:pt x="7001" y="12926"/>
                    <a:pt x="6915" y="12926"/>
                  </a:cubicBezTo>
                  <a:cubicBezTo>
                    <a:pt x="7598" y="12638"/>
                    <a:pt x="7769" y="12294"/>
                    <a:pt x="8111" y="11834"/>
                  </a:cubicBezTo>
                  <a:cubicBezTo>
                    <a:pt x="8281" y="11662"/>
                    <a:pt x="9135" y="10915"/>
                    <a:pt x="8964" y="10857"/>
                  </a:cubicBezTo>
                  <a:cubicBezTo>
                    <a:pt x="9050" y="10857"/>
                    <a:pt x="9818" y="10455"/>
                    <a:pt x="9647" y="10398"/>
                  </a:cubicBezTo>
                  <a:cubicBezTo>
                    <a:pt x="9647" y="10226"/>
                    <a:pt x="9562" y="10168"/>
                    <a:pt x="9733" y="9996"/>
                  </a:cubicBezTo>
                  <a:cubicBezTo>
                    <a:pt x="10245" y="10168"/>
                    <a:pt x="10416" y="9536"/>
                    <a:pt x="10843" y="9249"/>
                  </a:cubicBezTo>
                  <a:cubicBezTo>
                    <a:pt x="11184" y="8962"/>
                    <a:pt x="11611" y="8732"/>
                    <a:pt x="11696" y="8617"/>
                  </a:cubicBezTo>
                  <a:cubicBezTo>
                    <a:pt x="12038" y="8272"/>
                    <a:pt x="11953" y="8904"/>
                    <a:pt x="12294" y="8330"/>
                  </a:cubicBezTo>
                  <a:cubicBezTo>
                    <a:pt x="12465" y="8043"/>
                    <a:pt x="12465" y="7813"/>
                    <a:pt x="12892" y="7813"/>
                  </a:cubicBezTo>
                  <a:cubicBezTo>
                    <a:pt x="12806" y="7755"/>
                    <a:pt x="13062" y="7526"/>
                    <a:pt x="13062" y="7468"/>
                  </a:cubicBezTo>
                  <a:cubicBezTo>
                    <a:pt x="13404" y="7411"/>
                    <a:pt x="13660" y="7353"/>
                    <a:pt x="14002" y="7411"/>
                  </a:cubicBezTo>
                  <a:cubicBezTo>
                    <a:pt x="14172" y="7296"/>
                    <a:pt x="13660" y="7181"/>
                    <a:pt x="13660" y="7181"/>
                  </a:cubicBezTo>
                  <a:cubicBezTo>
                    <a:pt x="13660" y="7009"/>
                    <a:pt x="13745" y="6836"/>
                    <a:pt x="13916" y="6721"/>
                  </a:cubicBezTo>
                  <a:cubicBezTo>
                    <a:pt x="14172" y="6491"/>
                    <a:pt x="14428" y="6377"/>
                    <a:pt x="14599" y="6089"/>
                  </a:cubicBezTo>
                  <a:cubicBezTo>
                    <a:pt x="15026" y="5457"/>
                    <a:pt x="16221" y="5285"/>
                    <a:pt x="16563" y="4653"/>
                  </a:cubicBezTo>
                  <a:cubicBezTo>
                    <a:pt x="16904" y="4826"/>
                    <a:pt x="20575" y="2815"/>
                    <a:pt x="20917" y="2528"/>
                  </a:cubicBezTo>
                  <a:cubicBezTo>
                    <a:pt x="21002" y="2528"/>
                    <a:pt x="21515" y="2643"/>
                    <a:pt x="21515" y="2585"/>
                  </a:cubicBezTo>
                  <a:cubicBezTo>
                    <a:pt x="21429" y="2585"/>
                    <a:pt x="21344" y="2528"/>
                    <a:pt x="21429" y="2470"/>
                  </a:cubicBezTo>
                  <a:cubicBezTo>
                    <a:pt x="21429" y="2528"/>
                    <a:pt x="21515" y="2585"/>
                    <a:pt x="21600" y="2585"/>
                  </a:cubicBezTo>
                  <a:cubicBezTo>
                    <a:pt x="21600" y="2528"/>
                    <a:pt x="21515" y="2183"/>
                    <a:pt x="21515" y="2183"/>
                  </a:cubicBezTo>
                  <a:cubicBezTo>
                    <a:pt x="21429" y="2183"/>
                    <a:pt x="21344" y="2240"/>
                    <a:pt x="21344" y="2298"/>
                  </a:cubicBezTo>
                  <a:cubicBezTo>
                    <a:pt x="21258" y="2240"/>
                    <a:pt x="21088" y="2240"/>
                    <a:pt x="21002" y="2183"/>
                  </a:cubicBezTo>
                  <a:cubicBezTo>
                    <a:pt x="21088" y="2183"/>
                    <a:pt x="21429" y="2126"/>
                    <a:pt x="21515" y="2183"/>
                  </a:cubicBezTo>
                  <a:cubicBezTo>
                    <a:pt x="21258" y="2068"/>
                    <a:pt x="20149" y="2240"/>
                    <a:pt x="20405" y="2528"/>
                  </a:cubicBezTo>
                  <a:cubicBezTo>
                    <a:pt x="20149" y="2585"/>
                    <a:pt x="19551" y="2470"/>
                    <a:pt x="19636" y="2815"/>
                  </a:cubicBezTo>
                  <a:cubicBezTo>
                    <a:pt x="19209" y="2987"/>
                    <a:pt x="19636" y="2528"/>
                    <a:pt x="19209" y="2987"/>
                  </a:cubicBezTo>
                  <a:cubicBezTo>
                    <a:pt x="19039" y="3102"/>
                    <a:pt x="18868" y="3217"/>
                    <a:pt x="18697" y="3274"/>
                  </a:cubicBezTo>
                  <a:cubicBezTo>
                    <a:pt x="18270" y="3447"/>
                    <a:pt x="17929" y="3504"/>
                    <a:pt x="17587" y="3562"/>
                  </a:cubicBezTo>
                  <a:cubicBezTo>
                    <a:pt x="17587" y="3677"/>
                    <a:pt x="17417" y="3734"/>
                    <a:pt x="17587" y="3849"/>
                  </a:cubicBezTo>
                  <a:cubicBezTo>
                    <a:pt x="17246" y="3734"/>
                    <a:pt x="16904" y="4251"/>
                    <a:pt x="16819" y="4021"/>
                  </a:cubicBezTo>
                  <a:cubicBezTo>
                    <a:pt x="16477" y="4136"/>
                    <a:pt x="15709" y="4596"/>
                    <a:pt x="15453" y="4883"/>
                  </a:cubicBezTo>
                  <a:cubicBezTo>
                    <a:pt x="15197" y="4998"/>
                    <a:pt x="14941" y="5285"/>
                    <a:pt x="14514" y="5343"/>
                  </a:cubicBezTo>
                  <a:cubicBezTo>
                    <a:pt x="14343" y="5630"/>
                    <a:pt x="14002" y="5860"/>
                    <a:pt x="13745" y="6147"/>
                  </a:cubicBezTo>
                  <a:cubicBezTo>
                    <a:pt x="13745" y="6147"/>
                    <a:pt x="13575" y="5974"/>
                    <a:pt x="13575" y="6089"/>
                  </a:cubicBezTo>
                  <a:cubicBezTo>
                    <a:pt x="13489" y="6377"/>
                    <a:pt x="13233" y="6606"/>
                    <a:pt x="13062" y="6836"/>
                  </a:cubicBezTo>
                  <a:cubicBezTo>
                    <a:pt x="12550" y="7353"/>
                    <a:pt x="11867" y="7813"/>
                    <a:pt x="11270" y="8272"/>
                  </a:cubicBezTo>
                  <a:cubicBezTo>
                    <a:pt x="11013" y="8502"/>
                    <a:pt x="9391" y="9421"/>
                    <a:pt x="9391" y="9421"/>
                  </a:cubicBezTo>
                  <a:cubicBezTo>
                    <a:pt x="9050" y="8789"/>
                    <a:pt x="9477" y="7813"/>
                    <a:pt x="9050" y="7296"/>
                  </a:cubicBezTo>
                  <a:cubicBezTo>
                    <a:pt x="8879" y="7123"/>
                    <a:pt x="9221" y="6664"/>
                    <a:pt x="9306" y="6491"/>
                  </a:cubicBezTo>
                  <a:cubicBezTo>
                    <a:pt x="9306" y="6204"/>
                    <a:pt x="9306" y="5917"/>
                    <a:pt x="9221" y="5630"/>
                  </a:cubicBezTo>
                  <a:cubicBezTo>
                    <a:pt x="9221" y="5687"/>
                    <a:pt x="9135" y="5687"/>
                    <a:pt x="9135" y="5745"/>
                  </a:cubicBezTo>
                  <a:cubicBezTo>
                    <a:pt x="9135" y="5745"/>
                    <a:pt x="9135" y="5457"/>
                    <a:pt x="9135" y="5285"/>
                  </a:cubicBezTo>
                  <a:cubicBezTo>
                    <a:pt x="9135" y="5285"/>
                    <a:pt x="9135" y="5285"/>
                    <a:pt x="9135" y="5285"/>
                  </a:cubicBezTo>
                  <a:cubicBezTo>
                    <a:pt x="9050" y="5285"/>
                    <a:pt x="9050" y="5285"/>
                    <a:pt x="8964" y="5285"/>
                  </a:cubicBezTo>
                  <a:cubicBezTo>
                    <a:pt x="9135" y="5860"/>
                    <a:pt x="8196" y="6491"/>
                    <a:pt x="8452" y="7123"/>
                  </a:cubicBezTo>
                  <a:cubicBezTo>
                    <a:pt x="8708" y="7755"/>
                    <a:pt x="9135" y="8560"/>
                    <a:pt x="8623" y="9191"/>
                  </a:cubicBezTo>
                  <a:cubicBezTo>
                    <a:pt x="8452" y="8789"/>
                    <a:pt x="7428" y="9191"/>
                    <a:pt x="7342" y="9421"/>
                  </a:cubicBezTo>
                  <a:cubicBezTo>
                    <a:pt x="7172" y="9077"/>
                    <a:pt x="7684" y="8330"/>
                    <a:pt x="7940" y="8043"/>
                  </a:cubicBezTo>
                  <a:cubicBezTo>
                    <a:pt x="8196" y="7813"/>
                    <a:pt x="8281" y="7526"/>
                    <a:pt x="7940" y="7238"/>
                  </a:cubicBezTo>
                  <a:cubicBezTo>
                    <a:pt x="7855" y="7238"/>
                    <a:pt x="7172" y="7411"/>
                    <a:pt x="7172" y="7296"/>
                  </a:cubicBezTo>
                  <a:cubicBezTo>
                    <a:pt x="7001" y="6721"/>
                    <a:pt x="7940" y="6147"/>
                    <a:pt x="8025" y="5745"/>
                  </a:cubicBezTo>
                  <a:cubicBezTo>
                    <a:pt x="8025" y="5630"/>
                    <a:pt x="8025" y="5285"/>
                    <a:pt x="8196" y="5228"/>
                  </a:cubicBezTo>
                  <a:cubicBezTo>
                    <a:pt x="8367" y="5113"/>
                    <a:pt x="8111" y="4826"/>
                    <a:pt x="7769" y="5228"/>
                  </a:cubicBezTo>
                  <a:cubicBezTo>
                    <a:pt x="7001" y="6434"/>
                    <a:pt x="6147" y="7353"/>
                    <a:pt x="4781" y="8330"/>
                  </a:cubicBezTo>
                  <a:cubicBezTo>
                    <a:pt x="4525" y="8272"/>
                    <a:pt x="4610" y="7928"/>
                    <a:pt x="4440" y="7870"/>
                  </a:cubicBezTo>
                  <a:cubicBezTo>
                    <a:pt x="4098" y="7755"/>
                    <a:pt x="4269" y="8043"/>
                    <a:pt x="4183" y="8043"/>
                  </a:cubicBezTo>
                  <a:cubicBezTo>
                    <a:pt x="4098" y="8100"/>
                    <a:pt x="4525" y="8157"/>
                    <a:pt x="4440" y="7985"/>
                  </a:cubicBezTo>
                  <a:cubicBezTo>
                    <a:pt x="4610" y="8100"/>
                    <a:pt x="4269" y="8330"/>
                    <a:pt x="4098" y="8387"/>
                  </a:cubicBezTo>
                  <a:cubicBezTo>
                    <a:pt x="4183" y="8387"/>
                    <a:pt x="4183" y="8445"/>
                    <a:pt x="4269" y="8502"/>
                  </a:cubicBezTo>
                  <a:cubicBezTo>
                    <a:pt x="4183" y="8445"/>
                    <a:pt x="4183" y="8445"/>
                    <a:pt x="4098" y="8502"/>
                  </a:cubicBezTo>
                  <a:cubicBezTo>
                    <a:pt x="4269" y="8617"/>
                    <a:pt x="4610" y="9134"/>
                    <a:pt x="4183" y="9249"/>
                  </a:cubicBezTo>
                  <a:cubicBezTo>
                    <a:pt x="4098" y="9249"/>
                    <a:pt x="4098" y="9191"/>
                    <a:pt x="4183" y="9191"/>
                  </a:cubicBezTo>
                  <a:cubicBezTo>
                    <a:pt x="4183" y="9191"/>
                    <a:pt x="3586" y="9134"/>
                    <a:pt x="3586" y="9077"/>
                  </a:cubicBezTo>
                  <a:cubicBezTo>
                    <a:pt x="3671" y="9077"/>
                    <a:pt x="3500" y="7468"/>
                    <a:pt x="3330" y="7411"/>
                  </a:cubicBezTo>
                  <a:cubicBezTo>
                    <a:pt x="3415" y="7353"/>
                    <a:pt x="3500" y="7353"/>
                    <a:pt x="3500" y="7353"/>
                  </a:cubicBezTo>
                  <a:cubicBezTo>
                    <a:pt x="3159" y="7296"/>
                    <a:pt x="3159" y="6262"/>
                    <a:pt x="3159" y="5917"/>
                  </a:cubicBezTo>
                  <a:cubicBezTo>
                    <a:pt x="3074" y="5974"/>
                    <a:pt x="2988" y="5974"/>
                    <a:pt x="2903" y="6032"/>
                  </a:cubicBezTo>
                  <a:cubicBezTo>
                    <a:pt x="3159" y="5630"/>
                    <a:pt x="2988" y="5572"/>
                    <a:pt x="2988" y="5285"/>
                  </a:cubicBezTo>
                  <a:cubicBezTo>
                    <a:pt x="2988" y="5228"/>
                    <a:pt x="2476" y="4940"/>
                    <a:pt x="2903" y="4940"/>
                  </a:cubicBezTo>
                  <a:cubicBezTo>
                    <a:pt x="2647" y="5113"/>
                    <a:pt x="2988" y="4998"/>
                    <a:pt x="3074" y="5055"/>
                  </a:cubicBezTo>
                  <a:cubicBezTo>
                    <a:pt x="3330" y="5055"/>
                    <a:pt x="2817" y="4596"/>
                    <a:pt x="2647" y="4538"/>
                  </a:cubicBezTo>
                  <a:cubicBezTo>
                    <a:pt x="2647" y="4481"/>
                    <a:pt x="2817" y="4079"/>
                    <a:pt x="2988" y="3964"/>
                  </a:cubicBezTo>
                  <a:cubicBezTo>
                    <a:pt x="3330" y="3791"/>
                    <a:pt x="3757" y="4251"/>
                    <a:pt x="3415" y="4309"/>
                  </a:cubicBezTo>
                  <a:cubicBezTo>
                    <a:pt x="4098" y="4481"/>
                    <a:pt x="3500" y="5343"/>
                    <a:pt x="4013" y="5687"/>
                  </a:cubicBezTo>
                  <a:cubicBezTo>
                    <a:pt x="4098" y="5572"/>
                    <a:pt x="4183" y="5457"/>
                    <a:pt x="4098" y="5343"/>
                  </a:cubicBezTo>
                  <a:cubicBezTo>
                    <a:pt x="4098" y="5343"/>
                    <a:pt x="4183" y="5400"/>
                    <a:pt x="4269" y="5400"/>
                  </a:cubicBezTo>
                  <a:cubicBezTo>
                    <a:pt x="4098" y="5228"/>
                    <a:pt x="4696" y="5170"/>
                    <a:pt x="4610" y="4940"/>
                  </a:cubicBezTo>
                  <a:cubicBezTo>
                    <a:pt x="4610" y="4940"/>
                    <a:pt x="4525" y="4998"/>
                    <a:pt x="4610" y="5055"/>
                  </a:cubicBezTo>
                  <a:cubicBezTo>
                    <a:pt x="4440" y="4998"/>
                    <a:pt x="4952" y="4596"/>
                    <a:pt x="4866" y="4423"/>
                  </a:cubicBezTo>
                  <a:cubicBezTo>
                    <a:pt x="5293" y="4538"/>
                    <a:pt x="5379" y="4079"/>
                    <a:pt x="5293" y="3849"/>
                  </a:cubicBezTo>
                  <a:cubicBezTo>
                    <a:pt x="4440" y="3906"/>
                    <a:pt x="4440" y="4653"/>
                    <a:pt x="4098" y="4940"/>
                  </a:cubicBezTo>
                  <a:cubicBezTo>
                    <a:pt x="4098" y="4940"/>
                    <a:pt x="4098" y="4309"/>
                    <a:pt x="3842" y="4481"/>
                  </a:cubicBezTo>
                  <a:cubicBezTo>
                    <a:pt x="4183" y="4079"/>
                    <a:pt x="3757" y="3562"/>
                    <a:pt x="4183" y="3217"/>
                  </a:cubicBezTo>
                  <a:cubicBezTo>
                    <a:pt x="4440" y="2987"/>
                    <a:pt x="5379" y="2528"/>
                    <a:pt x="4525" y="2470"/>
                  </a:cubicBezTo>
                  <a:cubicBezTo>
                    <a:pt x="4610" y="2413"/>
                    <a:pt x="4696" y="2413"/>
                    <a:pt x="4781" y="2355"/>
                  </a:cubicBezTo>
                  <a:cubicBezTo>
                    <a:pt x="4354" y="2240"/>
                    <a:pt x="4013" y="2987"/>
                    <a:pt x="3330" y="2930"/>
                  </a:cubicBezTo>
                  <a:cubicBezTo>
                    <a:pt x="3415" y="3045"/>
                    <a:pt x="3500" y="3045"/>
                    <a:pt x="3244" y="2987"/>
                  </a:cubicBezTo>
                  <a:cubicBezTo>
                    <a:pt x="3330" y="3332"/>
                    <a:pt x="3330" y="3160"/>
                    <a:pt x="3244" y="3504"/>
                  </a:cubicBezTo>
                  <a:cubicBezTo>
                    <a:pt x="3244" y="3447"/>
                    <a:pt x="3330" y="3447"/>
                    <a:pt x="3415" y="3389"/>
                  </a:cubicBezTo>
                  <a:cubicBezTo>
                    <a:pt x="3244" y="3562"/>
                    <a:pt x="3415" y="3734"/>
                    <a:pt x="3159" y="3906"/>
                  </a:cubicBezTo>
                  <a:cubicBezTo>
                    <a:pt x="3074" y="3734"/>
                    <a:pt x="2903" y="3677"/>
                    <a:pt x="2647" y="3562"/>
                  </a:cubicBezTo>
                  <a:cubicBezTo>
                    <a:pt x="2732" y="3504"/>
                    <a:pt x="2817" y="3447"/>
                    <a:pt x="2903" y="3447"/>
                  </a:cubicBezTo>
                  <a:cubicBezTo>
                    <a:pt x="2647" y="3160"/>
                    <a:pt x="2817" y="3045"/>
                    <a:pt x="2305" y="2987"/>
                  </a:cubicBezTo>
                  <a:cubicBezTo>
                    <a:pt x="2391" y="2815"/>
                    <a:pt x="2220" y="2355"/>
                    <a:pt x="2476" y="2298"/>
                  </a:cubicBezTo>
                  <a:cubicBezTo>
                    <a:pt x="2732" y="2298"/>
                    <a:pt x="1878" y="1321"/>
                    <a:pt x="2134" y="1264"/>
                  </a:cubicBezTo>
                  <a:cubicBezTo>
                    <a:pt x="1793" y="1321"/>
                    <a:pt x="2134" y="862"/>
                    <a:pt x="1964" y="689"/>
                  </a:cubicBezTo>
                  <a:cubicBezTo>
                    <a:pt x="1708" y="460"/>
                    <a:pt x="1964" y="172"/>
                    <a:pt x="1878" y="0"/>
                  </a:cubicBezTo>
                  <a:cubicBezTo>
                    <a:pt x="1451" y="115"/>
                    <a:pt x="1793" y="287"/>
                    <a:pt x="1708" y="517"/>
                  </a:cubicBezTo>
                  <a:cubicBezTo>
                    <a:pt x="1537" y="402"/>
                    <a:pt x="1622" y="804"/>
                    <a:pt x="1622" y="919"/>
                  </a:cubicBezTo>
                  <a:cubicBezTo>
                    <a:pt x="1708" y="1091"/>
                    <a:pt x="1451" y="1551"/>
                    <a:pt x="1878" y="1609"/>
                  </a:cubicBezTo>
                  <a:cubicBezTo>
                    <a:pt x="1793" y="1723"/>
                    <a:pt x="1537" y="1838"/>
                    <a:pt x="1366" y="1781"/>
                  </a:cubicBezTo>
                  <a:cubicBezTo>
                    <a:pt x="1537" y="2183"/>
                    <a:pt x="1878" y="2413"/>
                    <a:pt x="2049" y="2815"/>
                  </a:cubicBezTo>
                  <a:cubicBezTo>
                    <a:pt x="2134" y="2528"/>
                    <a:pt x="2305" y="3447"/>
                    <a:pt x="2220" y="3332"/>
                  </a:cubicBezTo>
                  <a:cubicBezTo>
                    <a:pt x="1964" y="3160"/>
                    <a:pt x="2134" y="3332"/>
                    <a:pt x="2049" y="3332"/>
                  </a:cubicBezTo>
                  <a:cubicBezTo>
                    <a:pt x="2049" y="3332"/>
                    <a:pt x="2134" y="3332"/>
                    <a:pt x="2134" y="3389"/>
                  </a:cubicBezTo>
                  <a:cubicBezTo>
                    <a:pt x="1622" y="3389"/>
                    <a:pt x="1793" y="3447"/>
                    <a:pt x="1451" y="3160"/>
                  </a:cubicBezTo>
                  <a:cubicBezTo>
                    <a:pt x="1366" y="3160"/>
                    <a:pt x="1281" y="3160"/>
                    <a:pt x="1195" y="3274"/>
                  </a:cubicBezTo>
                  <a:cubicBezTo>
                    <a:pt x="1110" y="2987"/>
                    <a:pt x="683" y="2757"/>
                    <a:pt x="342" y="2930"/>
                  </a:cubicBezTo>
                  <a:cubicBezTo>
                    <a:pt x="854" y="3160"/>
                    <a:pt x="512" y="3332"/>
                    <a:pt x="939" y="3562"/>
                  </a:cubicBezTo>
                  <a:cubicBezTo>
                    <a:pt x="1195" y="3677"/>
                    <a:pt x="1622" y="4194"/>
                    <a:pt x="1451" y="4366"/>
                  </a:cubicBezTo>
                  <a:cubicBezTo>
                    <a:pt x="1281" y="4366"/>
                    <a:pt x="1195" y="4309"/>
                    <a:pt x="1281" y="4251"/>
                  </a:cubicBezTo>
                  <a:cubicBezTo>
                    <a:pt x="1025" y="4251"/>
                    <a:pt x="1281" y="4538"/>
                    <a:pt x="1110" y="4538"/>
                  </a:cubicBezTo>
                  <a:cubicBezTo>
                    <a:pt x="1622" y="4423"/>
                    <a:pt x="1622" y="4940"/>
                    <a:pt x="1366" y="5113"/>
                  </a:cubicBezTo>
                  <a:cubicBezTo>
                    <a:pt x="1451" y="5113"/>
                    <a:pt x="1110" y="4998"/>
                    <a:pt x="1110" y="5170"/>
                  </a:cubicBezTo>
                  <a:cubicBezTo>
                    <a:pt x="768" y="4998"/>
                    <a:pt x="683" y="4423"/>
                    <a:pt x="171" y="4481"/>
                  </a:cubicBezTo>
                  <a:cubicBezTo>
                    <a:pt x="256" y="4309"/>
                    <a:pt x="171" y="4136"/>
                    <a:pt x="0" y="4079"/>
                  </a:cubicBezTo>
                  <a:cubicBezTo>
                    <a:pt x="0" y="4481"/>
                    <a:pt x="0" y="4481"/>
                    <a:pt x="0" y="4481"/>
                  </a:cubicBezTo>
                  <a:cubicBezTo>
                    <a:pt x="85" y="4711"/>
                    <a:pt x="85" y="4998"/>
                    <a:pt x="171" y="5170"/>
                  </a:cubicBezTo>
                  <a:cubicBezTo>
                    <a:pt x="256" y="5400"/>
                    <a:pt x="85" y="5400"/>
                    <a:pt x="171" y="5457"/>
                  </a:cubicBezTo>
                  <a:cubicBezTo>
                    <a:pt x="171" y="5515"/>
                    <a:pt x="171" y="5572"/>
                    <a:pt x="256" y="5572"/>
                  </a:cubicBezTo>
                  <a:cubicBezTo>
                    <a:pt x="683" y="4883"/>
                    <a:pt x="1793" y="6894"/>
                    <a:pt x="1878" y="7066"/>
                  </a:cubicBezTo>
                  <a:cubicBezTo>
                    <a:pt x="1537" y="6779"/>
                    <a:pt x="939" y="6836"/>
                    <a:pt x="512" y="6894"/>
                  </a:cubicBezTo>
                  <a:cubicBezTo>
                    <a:pt x="512" y="6779"/>
                    <a:pt x="598" y="5630"/>
                    <a:pt x="342" y="5630"/>
                  </a:cubicBezTo>
                  <a:cubicBezTo>
                    <a:pt x="85" y="5630"/>
                    <a:pt x="512" y="5917"/>
                    <a:pt x="0" y="5802"/>
                  </a:cubicBezTo>
                  <a:cubicBezTo>
                    <a:pt x="0" y="6491"/>
                    <a:pt x="0" y="6491"/>
                    <a:pt x="0" y="6491"/>
                  </a:cubicBezTo>
                  <a:cubicBezTo>
                    <a:pt x="0" y="6491"/>
                    <a:pt x="0" y="6491"/>
                    <a:pt x="0" y="6491"/>
                  </a:cubicBezTo>
                  <a:cubicBezTo>
                    <a:pt x="0" y="6491"/>
                    <a:pt x="0" y="6491"/>
                    <a:pt x="0" y="6491"/>
                  </a:cubicBezTo>
                  <a:cubicBezTo>
                    <a:pt x="0" y="6606"/>
                    <a:pt x="0" y="6606"/>
                    <a:pt x="0" y="6606"/>
                  </a:cubicBezTo>
                  <a:cubicBezTo>
                    <a:pt x="85" y="6664"/>
                    <a:pt x="171" y="6664"/>
                    <a:pt x="256" y="6779"/>
                  </a:cubicBezTo>
                  <a:cubicBezTo>
                    <a:pt x="85" y="6836"/>
                    <a:pt x="85" y="6549"/>
                    <a:pt x="85" y="6779"/>
                  </a:cubicBezTo>
                  <a:cubicBezTo>
                    <a:pt x="85" y="6779"/>
                    <a:pt x="0" y="6779"/>
                    <a:pt x="0" y="6721"/>
                  </a:cubicBezTo>
                  <a:cubicBezTo>
                    <a:pt x="0" y="7468"/>
                    <a:pt x="0" y="7468"/>
                    <a:pt x="0" y="7468"/>
                  </a:cubicBezTo>
                  <a:cubicBezTo>
                    <a:pt x="171" y="7583"/>
                    <a:pt x="256" y="7755"/>
                    <a:pt x="342" y="7813"/>
                  </a:cubicBezTo>
                  <a:cubicBezTo>
                    <a:pt x="427" y="7928"/>
                    <a:pt x="1878" y="9077"/>
                    <a:pt x="1110" y="8962"/>
                  </a:cubicBezTo>
                  <a:cubicBezTo>
                    <a:pt x="1366" y="9077"/>
                    <a:pt x="1195" y="9019"/>
                    <a:pt x="1110" y="9077"/>
                  </a:cubicBezTo>
                  <a:cubicBezTo>
                    <a:pt x="1281" y="9077"/>
                    <a:pt x="1281" y="9421"/>
                    <a:pt x="1622" y="9249"/>
                  </a:cubicBezTo>
                  <a:cubicBezTo>
                    <a:pt x="1537" y="9249"/>
                    <a:pt x="1451" y="9191"/>
                    <a:pt x="1366" y="9134"/>
                  </a:cubicBezTo>
                  <a:cubicBezTo>
                    <a:pt x="1451" y="9191"/>
                    <a:pt x="2305" y="9479"/>
                    <a:pt x="2220" y="9594"/>
                  </a:cubicBezTo>
                  <a:cubicBezTo>
                    <a:pt x="2220" y="9938"/>
                    <a:pt x="1964" y="9766"/>
                    <a:pt x="2391" y="9996"/>
                  </a:cubicBezTo>
                  <a:cubicBezTo>
                    <a:pt x="2817" y="10168"/>
                    <a:pt x="3159" y="10972"/>
                    <a:pt x="3330" y="11317"/>
                  </a:cubicBezTo>
                  <a:cubicBezTo>
                    <a:pt x="3586" y="11777"/>
                    <a:pt x="3330" y="11949"/>
                    <a:pt x="3586" y="12351"/>
                  </a:cubicBezTo>
                  <a:cubicBezTo>
                    <a:pt x="3757" y="12696"/>
                    <a:pt x="4354" y="13328"/>
                    <a:pt x="3927" y="13730"/>
                  </a:cubicBezTo>
                  <a:cubicBezTo>
                    <a:pt x="3927" y="13730"/>
                    <a:pt x="4098" y="14304"/>
                    <a:pt x="4013" y="14534"/>
                  </a:cubicBezTo>
                  <a:cubicBezTo>
                    <a:pt x="4013" y="14764"/>
                    <a:pt x="4781" y="16085"/>
                    <a:pt x="4098" y="16143"/>
                  </a:cubicBezTo>
                  <a:cubicBezTo>
                    <a:pt x="4525" y="16372"/>
                    <a:pt x="4610" y="16545"/>
                    <a:pt x="4610" y="16947"/>
                  </a:cubicBezTo>
                  <a:cubicBezTo>
                    <a:pt x="4610" y="17234"/>
                    <a:pt x="4866" y="17349"/>
                    <a:pt x="4866" y="17636"/>
                  </a:cubicBezTo>
                  <a:cubicBezTo>
                    <a:pt x="4781" y="18038"/>
                    <a:pt x="4952" y="18268"/>
                    <a:pt x="4440" y="18728"/>
                  </a:cubicBezTo>
                  <a:cubicBezTo>
                    <a:pt x="5208" y="18728"/>
                    <a:pt x="4781" y="19130"/>
                    <a:pt x="4866" y="19417"/>
                  </a:cubicBezTo>
                  <a:cubicBezTo>
                    <a:pt x="5037" y="19762"/>
                    <a:pt x="5123" y="20221"/>
                    <a:pt x="4952" y="20623"/>
                  </a:cubicBezTo>
                  <a:cubicBezTo>
                    <a:pt x="4866" y="20796"/>
                    <a:pt x="4696" y="20968"/>
                    <a:pt x="4525" y="21083"/>
                  </a:cubicBezTo>
                  <a:cubicBezTo>
                    <a:pt x="4525" y="21255"/>
                    <a:pt x="4610" y="21428"/>
                    <a:pt x="4610" y="21600"/>
                  </a:cubicBezTo>
                  <a:cubicBezTo>
                    <a:pt x="6745" y="21600"/>
                    <a:pt x="6745" y="21600"/>
                    <a:pt x="6745" y="21600"/>
                  </a:cubicBezTo>
                  <a:cubicBezTo>
                    <a:pt x="6915" y="21140"/>
                    <a:pt x="7342" y="20336"/>
                    <a:pt x="8111" y="20509"/>
                  </a:cubicBezTo>
                  <a:close/>
                  <a:moveTo>
                    <a:pt x="19124" y="7583"/>
                  </a:moveTo>
                  <a:cubicBezTo>
                    <a:pt x="18953" y="7526"/>
                    <a:pt x="18868" y="7526"/>
                    <a:pt x="19039" y="7698"/>
                  </a:cubicBezTo>
                  <a:cubicBezTo>
                    <a:pt x="18868" y="7755"/>
                    <a:pt x="18783" y="7755"/>
                    <a:pt x="18697" y="7698"/>
                  </a:cubicBezTo>
                  <a:cubicBezTo>
                    <a:pt x="18612" y="7813"/>
                    <a:pt x="18441" y="7928"/>
                    <a:pt x="18270" y="7985"/>
                  </a:cubicBezTo>
                  <a:cubicBezTo>
                    <a:pt x="18441" y="7813"/>
                    <a:pt x="18100" y="7928"/>
                    <a:pt x="18100" y="7813"/>
                  </a:cubicBezTo>
                  <a:cubicBezTo>
                    <a:pt x="18100" y="7870"/>
                    <a:pt x="18953" y="7181"/>
                    <a:pt x="19124" y="7583"/>
                  </a:cubicBezTo>
                  <a:close/>
                  <a:moveTo>
                    <a:pt x="17331" y="9077"/>
                  </a:moveTo>
                  <a:cubicBezTo>
                    <a:pt x="17587" y="8847"/>
                    <a:pt x="18100" y="8387"/>
                    <a:pt x="18612" y="8502"/>
                  </a:cubicBezTo>
                  <a:cubicBezTo>
                    <a:pt x="18526" y="8847"/>
                    <a:pt x="18270" y="9019"/>
                    <a:pt x="17929" y="9249"/>
                  </a:cubicBezTo>
                  <a:cubicBezTo>
                    <a:pt x="17929" y="9191"/>
                    <a:pt x="17843" y="9191"/>
                    <a:pt x="17843" y="9134"/>
                  </a:cubicBezTo>
                  <a:cubicBezTo>
                    <a:pt x="17758" y="9249"/>
                    <a:pt x="17758" y="9421"/>
                    <a:pt x="17587" y="9421"/>
                  </a:cubicBezTo>
                  <a:cubicBezTo>
                    <a:pt x="17331" y="9306"/>
                    <a:pt x="16990" y="9594"/>
                    <a:pt x="17331" y="9077"/>
                  </a:cubicBezTo>
                  <a:close/>
                  <a:moveTo>
                    <a:pt x="16648" y="12006"/>
                  </a:moveTo>
                  <a:cubicBezTo>
                    <a:pt x="16563" y="12006"/>
                    <a:pt x="16477" y="12006"/>
                    <a:pt x="16477" y="11949"/>
                  </a:cubicBezTo>
                  <a:cubicBezTo>
                    <a:pt x="16307" y="12409"/>
                    <a:pt x="14941" y="12868"/>
                    <a:pt x="14343" y="12868"/>
                  </a:cubicBezTo>
                  <a:cubicBezTo>
                    <a:pt x="14428" y="12868"/>
                    <a:pt x="14172" y="12753"/>
                    <a:pt x="14087" y="12811"/>
                  </a:cubicBezTo>
                  <a:cubicBezTo>
                    <a:pt x="14087" y="12638"/>
                    <a:pt x="14599" y="12179"/>
                    <a:pt x="14770" y="11949"/>
                  </a:cubicBezTo>
                  <a:cubicBezTo>
                    <a:pt x="15111" y="11949"/>
                    <a:pt x="15453" y="11949"/>
                    <a:pt x="15880" y="11834"/>
                  </a:cubicBezTo>
                  <a:cubicBezTo>
                    <a:pt x="16221" y="11719"/>
                    <a:pt x="16392" y="11374"/>
                    <a:pt x="16819" y="11432"/>
                  </a:cubicBezTo>
                  <a:cubicBezTo>
                    <a:pt x="16819" y="11547"/>
                    <a:pt x="16563" y="12006"/>
                    <a:pt x="16648" y="12006"/>
                  </a:cubicBezTo>
                  <a:close/>
                  <a:moveTo>
                    <a:pt x="16990" y="10570"/>
                  </a:moveTo>
                  <a:cubicBezTo>
                    <a:pt x="16819" y="10513"/>
                    <a:pt x="16648" y="10398"/>
                    <a:pt x="16563" y="10340"/>
                  </a:cubicBezTo>
                  <a:cubicBezTo>
                    <a:pt x="16819" y="10226"/>
                    <a:pt x="17075" y="10168"/>
                    <a:pt x="17075" y="9938"/>
                  </a:cubicBezTo>
                  <a:cubicBezTo>
                    <a:pt x="17587" y="10111"/>
                    <a:pt x="17331" y="10226"/>
                    <a:pt x="17502" y="10398"/>
                  </a:cubicBezTo>
                  <a:cubicBezTo>
                    <a:pt x="17160" y="10455"/>
                    <a:pt x="17502" y="10743"/>
                    <a:pt x="16990" y="10570"/>
                  </a:cubicBezTo>
                  <a:close/>
                  <a:moveTo>
                    <a:pt x="16392" y="14017"/>
                  </a:moveTo>
                  <a:cubicBezTo>
                    <a:pt x="16477" y="14074"/>
                    <a:pt x="16477" y="14132"/>
                    <a:pt x="16563" y="14132"/>
                  </a:cubicBezTo>
                  <a:cubicBezTo>
                    <a:pt x="16392" y="14247"/>
                    <a:pt x="16307" y="14189"/>
                    <a:pt x="16221" y="14074"/>
                  </a:cubicBezTo>
                  <a:cubicBezTo>
                    <a:pt x="16392" y="14074"/>
                    <a:pt x="16307" y="14017"/>
                    <a:pt x="16392" y="14017"/>
                  </a:cubicBezTo>
                  <a:close/>
                  <a:moveTo>
                    <a:pt x="12550" y="15396"/>
                  </a:moveTo>
                  <a:cubicBezTo>
                    <a:pt x="12721" y="15396"/>
                    <a:pt x="12209" y="15109"/>
                    <a:pt x="12721" y="15281"/>
                  </a:cubicBezTo>
                  <a:cubicBezTo>
                    <a:pt x="12550" y="14821"/>
                    <a:pt x="14428" y="14649"/>
                    <a:pt x="14599" y="14534"/>
                  </a:cubicBezTo>
                  <a:cubicBezTo>
                    <a:pt x="14599" y="14534"/>
                    <a:pt x="14685" y="14591"/>
                    <a:pt x="14770" y="14591"/>
                  </a:cubicBezTo>
                  <a:cubicBezTo>
                    <a:pt x="14514" y="14419"/>
                    <a:pt x="15453" y="14477"/>
                    <a:pt x="15453" y="14477"/>
                  </a:cubicBezTo>
                  <a:cubicBezTo>
                    <a:pt x="15368" y="14132"/>
                    <a:pt x="16051" y="14132"/>
                    <a:pt x="16221" y="14419"/>
                  </a:cubicBezTo>
                  <a:cubicBezTo>
                    <a:pt x="16051" y="14419"/>
                    <a:pt x="16051" y="14879"/>
                    <a:pt x="15794" y="15051"/>
                  </a:cubicBezTo>
                  <a:cubicBezTo>
                    <a:pt x="15538" y="15223"/>
                    <a:pt x="15111" y="15223"/>
                    <a:pt x="14941" y="15338"/>
                  </a:cubicBezTo>
                  <a:cubicBezTo>
                    <a:pt x="14599" y="15511"/>
                    <a:pt x="13233" y="15913"/>
                    <a:pt x="13062" y="15798"/>
                  </a:cubicBezTo>
                  <a:cubicBezTo>
                    <a:pt x="13062" y="16085"/>
                    <a:pt x="12038" y="16200"/>
                    <a:pt x="12038" y="15798"/>
                  </a:cubicBezTo>
                  <a:cubicBezTo>
                    <a:pt x="12038" y="15740"/>
                    <a:pt x="12379" y="15338"/>
                    <a:pt x="12550" y="15396"/>
                  </a:cubicBezTo>
                  <a:close/>
                  <a:moveTo>
                    <a:pt x="11526" y="19704"/>
                  </a:moveTo>
                  <a:cubicBezTo>
                    <a:pt x="11184" y="19877"/>
                    <a:pt x="10587" y="20106"/>
                    <a:pt x="10245" y="20106"/>
                  </a:cubicBezTo>
                  <a:cubicBezTo>
                    <a:pt x="9904" y="20106"/>
                    <a:pt x="10843" y="19762"/>
                    <a:pt x="10843" y="19762"/>
                  </a:cubicBezTo>
                  <a:cubicBezTo>
                    <a:pt x="10587" y="19762"/>
                    <a:pt x="10757" y="19417"/>
                    <a:pt x="11099" y="19360"/>
                  </a:cubicBezTo>
                  <a:cubicBezTo>
                    <a:pt x="11696" y="19245"/>
                    <a:pt x="11782" y="19302"/>
                    <a:pt x="11526" y="19704"/>
                  </a:cubicBezTo>
                  <a:close/>
                  <a:moveTo>
                    <a:pt x="12892" y="19015"/>
                  </a:moveTo>
                  <a:cubicBezTo>
                    <a:pt x="12806" y="19187"/>
                    <a:pt x="12636" y="19360"/>
                    <a:pt x="12379" y="19302"/>
                  </a:cubicBezTo>
                  <a:cubicBezTo>
                    <a:pt x="12550" y="19130"/>
                    <a:pt x="12379" y="18900"/>
                    <a:pt x="12636" y="18843"/>
                  </a:cubicBezTo>
                  <a:cubicBezTo>
                    <a:pt x="12636" y="18900"/>
                    <a:pt x="12977" y="18957"/>
                    <a:pt x="12892" y="19015"/>
                  </a:cubicBezTo>
                  <a:close/>
                  <a:moveTo>
                    <a:pt x="10757" y="18268"/>
                  </a:moveTo>
                  <a:cubicBezTo>
                    <a:pt x="11270" y="18211"/>
                    <a:pt x="11184" y="18613"/>
                    <a:pt x="11184" y="18613"/>
                  </a:cubicBezTo>
                  <a:cubicBezTo>
                    <a:pt x="11355" y="18498"/>
                    <a:pt x="11270" y="18326"/>
                    <a:pt x="11184" y="18268"/>
                  </a:cubicBezTo>
                  <a:cubicBezTo>
                    <a:pt x="11526" y="18268"/>
                    <a:pt x="12209" y="17464"/>
                    <a:pt x="12721" y="17923"/>
                  </a:cubicBezTo>
                  <a:cubicBezTo>
                    <a:pt x="13148" y="18326"/>
                    <a:pt x="11526" y="18498"/>
                    <a:pt x="11270" y="18728"/>
                  </a:cubicBezTo>
                  <a:cubicBezTo>
                    <a:pt x="10757" y="18728"/>
                    <a:pt x="10587" y="18900"/>
                    <a:pt x="10160" y="18900"/>
                  </a:cubicBezTo>
                  <a:cubicBezTo>
                    <a:pt x="10160" y="18843"/>
                    <a:pt x="10160" y="18785"/>
                    <a:pt x="10074" y="18785"/>
                  </a:cubicBezTo>
                  <a:cubicBezTo>
                    <a:pt x="10074" y="18843"/>
                    <a:pt x="10074" y="18843"/>
                    <a:pt x="9989" y="18843"/>
                  </a:cubicBezTo>
                  <a:cubicBezTo>
                    <a:pt x="10074" y="18555"/>
                    <a:pt x="10330" y="18326"/>
                    <a:pt x="10757" y="18268"/>
                  </a:cubicBezTo>
                  <a:close/>
                  <a:moveTo>
                    <a:pt x="9562" y="20221"/>
                  </a:moveTo>
                  <a:cubicBezTo>
                    <a:pt x="9562" y="19991"/>
                    <a:pt x="10074" y="19417"/>
                    <a:pt x="10160" y="19647"/>
                  </a:cubicBezTo>
                  <a:cubicBezTo>
                    <a:pt x="10074" y="19704"/>
                    <a:pt x="9989" y="19762"/>
                    <a:pt x="9904" y="19762"/>
                  </a:cubicBezTo>
                  <a:cubicBezTo>
                    <a:pt x="9989" y="19877"/>
                    <a:pt x="9989" y="20049"/>
                    <a:pt x="9904" y="20164"/>
                  </a:cubicBezTo>
                  <a:cubicBezTo>
                    <a:pt x="9904" y="20106"/>
                    <a:pt x="9647" y="20336"/>
                    <a:pt x="9647" y="20394"/>
                  </a:cubicBezTo>
                  <a:cubicBezTo>
                    <a:pt x="9391" y="20279"/>
                    <a:pt x="9050" y="20623"/>
                    <a:pt x="8794" y="20336"/>
                  </a:cubicBezTo>
                  <a:cubicBezTo>
                    <a:pt x="8964" y="20394"/>
                    <a:pt x="9391" y="20049"/>
                    <a:pt x="9562" y="20221"/>
                  </a:cubicBezTo>
                  <a:close/>
                  <a:moveTo>
                    <a:pt x="7684" y="10340"/>
                  </a:moveTo>
                  <a:cubicBezTo>
                    <a:pt x="7855" y="10226"/>
                    <a:pt x="7940" y="10111"/>
                    <a:pt x="8111" y="9996"/>
                  </a:cubicBezTo>
                  <a:cubicBezTo>
                    <a:pt x="8025" y="9996"/>
                    <a:pt x="7940" y="9996"/>
                    <a:pt x="7940" y="9938"/>
                  </a:cubicBezTo>
                  <a:cubicBezTo>
                    <a:pt x="8025" y="9938"/>
                    <a:pt x="8111" y="9938"/>
                    <a:pt x="8281" y="9881"/>
                  </a:cubicBezTo>
                  <a:cubicBezTo>
                    <a:pt x="8281" y="9996"/>
                    <a:pt x="8281" y="10111"/>
                    <a:pt x="8367" y="10226"/>
                  </a:cubicBezTo>
                  <a:cubicBezTo>
                    <a:pt x="8025" y="10398"/>
                    <a:pt x="7855" y="10455"/>
                    <a:pt x="7684" y="10513"/>
                  </a:cubicBezTo>
                  <a:cubicBezTo>
                    <a:pt x="7684" y="10340"/>
                    <a:pt x="8111" y="10340"/>
                    <a:pt x="7684" y="10340"/>
                  </a:cubicBezTo>
                  <a:close/>
                  <a:moveTo>
                    <a:pt x="512" y="5343"/>
                  </a:moveTo>
                  <a:cubicBezTo>
                    <a:pt x="427" y="5285"/>
                    <a:pt x="342" y="5055"/>
                    <a:pt x="342" y="5113"/>
                  </a:cubicBezTo>
                  <a:cubicBezTo>
                    <a:pt x="342" y="5113"/>
                    <a:pt x="256" y="5113"/>
                    <a:pt x="256" y="5055"/>
                  </a:cubicBezTo>
                  <a:cubicBezTo>
                    <a:pt x="512" y="4940"/>
                    <a:pt x="342" y="5228"/>
                    <a:pt x="598" y="5170"/>
                  </a:cubicBezTo>
                  <a:cubicBezTo>
                    <a:pt x="598" y="5228"/>
                    <a:pt x="512" y="5285"/>
                    <a:pt x="512" y="5343"/>
                  </a:cubicBezTo>
                  <a:close/>
                  <a:moveTo>
                    <a:pt x="1878" y="5572"/>
                  </a:moveTo>
                  <a:cubicBezTo>
                    <a:pt x="1964" y="5515"/>
                    <a:pt x="2049" y="5457"/>
                    <a:pt x="2134" y="5400"/>
                  </a:cubicBezTo>
                  <a:cubicBezTo>
                    <a:pt x="2134" y="5457"/>
                    <a:pt x="2049" y="5515"/>
                    <a:pt x="2049" y="5572"/>
                  </a:cubicBezTo>
                  <a:cubicBezTo>
                    <a:pt x="2220" y="5572"/>
                    <a:pt x="2220" y="5515"/>
                    <a:pt x="2220" y="5515"/>
                  </a:cubicBezTo>
                  <a:cubicBezTo>
                    <a:pt x="2220" y="5457"/>
                    <a:pt x="2305" y="5687"/>
                    <a:pt x="2305" y="5630"/>
                  </a:cubicBezTo>
                  <a:cubicBezTo>
                    <a:pt x="2305" y="5630"/>
                    <a:pt x="1878" y="5572"/>
                    <a:pt x="1878" y="5572"/>
                  </a:cubicBezTo>
                  <a:close/>
                  <a:moveTo>
                    <a:pt x="2220" y="7526"/>
                  </a:moveTo>
                  <a:cubicBezTo>
                    <a:pt x="2134" y="7411"/>
                    <a:pt x="2134" y="7296"/>
                    <a:pt x="2134" y="7181"/>
                  </a:cubicBezTo>
                  <a:cubicBezTo>
                    <a:pt x="2305" y="7238"/>
                    <a:pt x="2391" y="7296"/>
                    <a:pt x="2476" y="7468"/>
                  </a:cubicBezTo>
                  <a:cubicBezTo>
                    <a:pt x="2391" y="7468"/>
                    <a:pt x="2305" y="7468"/>
                    <a:pt x="2220" y="7526"/>
                  </a:cubicBezTo>
                  <a:close/>
                  <a:moveTo>
                    <a:pt x="4098" y="11030"/>
                  </a:moveTo>
                  <a:cubicBezTo>
                    <a:pt x="4013" y="10972"/>
                    <a:pt x="3927" y="10685"/>
                    <a:pt x="4183" y="10743"/>
                  </a:cubicBezTo>
                  <a:cubicBezTo>
                    <a:pt x="4183" y="10857"/>
                    <a:pt x="4183" y="10857"/>
                    <a:pt x="4183" y="10857"/>
                  </a:cubicBezTo>
                  <a:cubicBezTo>
                    <a:pt x="4098" y="10857"/>
                    <a:pt x="4183" y="11087"/>
                    <a:pt x="4098" y="11030"/>
                  </a:cubicBezTo>
                  <a:close/>
                  <a:moveTo>
                    <a:pt x="4440" y="10226"/>
                  </a:moveTo>
                  <a:cubicBezTo>
                    <a:pt x="4440" y="10111"/>
                    <a:pt x="4440" y="10800"/>
                    <a:pt x="4269" y="10570"/>
                  </a:cubicBezTo>
                  <a:cubicBezTo>
                    <a:pt x="4183" y="10685"/>
                    <a:pt x="4183" y="10743"/>
                    <a:pt x="4354" y="10743"/>
                  </a:cubicBezTo>
                  <a:cubicBezTo>
                    <a:pt x="4269" y="10743"/>
                    <a:pt x="4269" y="10800"/>
                    <a:pt x="4183" y="10800"/>
                  </a:cubicBezTo>
                  <a:cubicBezTo>
                    <a:pt x="4183" y="10743"/>
                    <a:pt x="4098" y="10685"/>
                    <a:pt x="4013" y="10685"/>
                  </a:cubicBezTo>
                  <a:cubicBezTo>
                    <a:pt x="4013" y="10743"/>
                    <a:pt x="4013" y="10743"/>
                    <a:pt x="3927" y="10800"/>
                  </a:cubicBezTo>
                  <a:cubicBezTo>
                    <a:pt x="3927" y="10857"/>
                    <a:pt x="4013" y="10628"/>
                    <a:pt x="4013" y="10685"/>
                  </a:cubicBezTo>
                  <a:cubicBezTo>
                    <a:pt x="3500" y="10972"/>
                    <a:pt x="3757" y="9479"/>
                    <a:pt x="3671" y="9421"/>
                  </a:cubicBezTo>
                  <a:cubicBezTo>
                    <a:pt x="4525" y="9536"/>
                    <a:pt x="4440" y="9651"/>
                    <a:pt x="4440" y="10226"/>
                  </a:cubicBezTo>
                  <a:close/>
                  <a:moveTo>
                    <a:pt x="6403" y="11891"/>
                  </a:moveTo>
                  <a:cubicBezTo>
                    <a:pt x="6318" y="11891"/>
                    <a:pt x="6489" y="11547"/>
                    <a:pt x="6830" y="11604"/>
                  </a:cubicBezTo>
                  <a:cubicBezTo>
                    <a:pt x="6745" y="11662"/>
                    <a:pt x="6574" y="12006"/>
                    <a:pt x="6403" y="11891"/>
                  </a:cubicBezTo>
                  <a:close/>
                  <a:moveTo>
                    <a:pt x="6745" y="10570"/>
                  </a:moveTo>
                  <a:cubicBezTo>
                    <a:pt x="6403" y="10857"/>
                    <a:pt x="6147" y="10915"/>
                    <a:pt x="5976" y="11145"/>
                  </a:cubicBezTo>
                  <a:cubicBezTo>
                    <a:pt x="5720" y="11489"/>
                    <a:pt x="5293" y="11949"/>
                    <a:pt x="4866" y="11949"/>
                  </a:cubicBezTo>
                  <a:cubicBezTo>
                    <a:pt x="4781" y="12006"/>
                    <a:pt x="4781" y="12064"/>
                    <a:pt x="4866" y="11949"/>
                  </a:cubicBezTo>
                  <a:cubicBezTo>
                    <a:pt x="4866" y="11949"/>
                    <a:pt x="4866" y="11949"/>
                    <a:pt x="4866" y="11949"/>
                  </a:cubicBezTo>
                  <a:cubicBezTo>
                    <a:pt x="4866" y="11891"/>
                    <a:pt x="4952" y="11777"/>
                    <a:pt x="5037" y="11777"/>
                  </a:cubicBezTo>
                  <a:cubicBezTo>
                    <a:pt x="4952" y="11777"/>
                    <a:pt x="4866" y="11777"/>
                    <a:pt x="4781" y="11834"/>
                  </a:cubicBezTo>
                  <a:cubicBezTo>
                    <a:pt x="4866" y="11547"/>
                    <a:pt x="4952" y="11317"/>
                    <a:pt x="4866" y="11145"/>
                  </a:cubicBezTo>
                  <a:cubicBezTo>
                    <a:pt x="5208" y="11087"/>
                    <a:pt x="5379" y="10455"/>
                    <a:pt x="5720" y="10226"/>
                  </a:cubicBezTo>
                  <a:cubicBezTo>
                    <a:pt x="5720" y="10340"/>
                    <a:pt x="6062" y="10455"/>
                    <a:pt x="6232" y="10570"/>
                  </a:cubicBezTo>
                  <a:cubicBezTo>
                    <a:pt x="6232" y="10398"/>
                    <a:pt x="6489" y="10053"/>
                    <a:pt x="6318" y="9881"/>
                  </a:cubicBezTo>
                  <a:cubicBezTo>
                    <a:pt x="6489" y="9881"/>
                    <a:pt x="6574" y="9823"/>
                    <a:pt x="6659" y="9709"/>
                  </a:cubicBezTo>
                  <a:cubicBezTo>
                    <a:pt x="6745" y="9536"/>
                    <a:pt x="7001" y="9536"/>
                    <a:pt x="7001" y="9479"/>
                  </a:cubicBezTo>
                  <a:cubicBezTo>
                    <a:pt x="7086" y="9594"/>
                    <a:pt x="6915" y="9709"/>
                    <a:pt x="7172" y="9594"/>
                  </a:cubicBezTo>
                  <a:cubicBezTo>
                    <a:pt x="7001" y="9996"/>
                    <a:pt x="7086" y="10226"/>
                    <a:pt x="6745" y="10570"/>
                  </a:cubicBezTo>
                  <a:close/>
                  <a:moveTo>
                    <a:pt x="4952" y="9249"/>
                  </a:moveTo>
                  <a:cubicBezTo>
                    <a:pt x="4781" y="9077"/>
                    <a:pt x="5037" y="8789"/>
                    <a:pt x="5293" y="8789"/>
                  </a:cubicBezTo>
                  <a:cubicBezTo>
                    <a:pt x="5464" y="8847"/>
                    <a:pt x="5806" y="8043"/>
                    <a:pt x="6062" y="8387"/>
                  </a:cubicBezTo>
                  <a:cubicBezTo>
                    <a:pt x="6062" y="8387"/>
                    <a:pt x="5891" y="8502"/>
                    <a:pt x="5806" y="8560"/>
                  </a:cubicBezTo>
                  <a:cubicBezTo>
                    <a:pt x="6147" y="8445"/>
                    <a:pt x="5806" y="8847"/>
                    <a:pt x="6232" y="8789"/>
                  </a:cubicBezTo>
                  <a:cubicBezTo>
                    <a:pt x="6232" y="8732"/>
                    <a:pt x="6062" y="8445"/>
                    <a:pt x="6403" y="8560"/>
                  </a:cubicBezTo>
                  <a:cubicBezTo>
                    <a:pt x="6232" y="8445"/>
                    <a:pt x="6232" y="8272"/>
                    <a:pt x="6147" y="8157"/>
                  </a:cubicBezTo>
                  <a:cubicBezTo>
                    <a:pt x="6147" y="8215"/>
                    <a:pt x="6062" y="8272"/>
                    <a:pt x="6062" y="8215"/>
                  </a:cubicBezTo>
                  <a:cubicBezTo>
                    <a:pt x="6232" y="7928"/>
                    <a:pt x="6403" y="7640"/>
                    <a:pt x="6915" y="7468"/>
                  </a:cubicBezTo>
                  <a:cubicBezTo>
                    <a:pt x="6915" y="7640"/>
                    <a:pt x="6915" y="7468"/>
                    <a:pt x="7001" y="7468"/>
                  </a:cubicBezTo>
                  <a:cubicBezTo>
                    <a:pt x="6915" y="7640"/>
                    <a:pt x="7001" y="7813"/>
                    <a:pt x="7172" y="7928"/>
                  </a:cubicBezTo>
                  <a:cubicBezTo>
                    <a:pt x="7086" y="8043"/>
                    <a:pt x="7001" y="8100"/>
                    <a:pt x="6915" y="8215"/>
                  </a:cubicBezTo>
                  <a:cubicBezTo>
                    <a:pt x="6745" y="8445"/>
                    <a:pt x="6574" y="8617"/>
                    <a:pt x="6489" y="8789"/>
                  </a:cubicBezTo>
                  <a:cubicBezTo>
                    <a:pt x="6489" y="8789"/>
                    <a:pt x="5891" y="9019"/>
                    <a:pt x="5806" y="9019"/>
                  </a:cubicBezTo>
                  <a:cubicBezTo>
                    <a:pt x="6062" y="9306"/>
                    <a:pt x="5464" y="10111"/>
                    <a:pt x="5123" y="9823"/>
                  </a:cubicBezTo>
                  <a:cubicBezTo>
                    <a:pt x="5123" y="9881"/>
                    <a:pt x="5123" y="9938"/>
                    <a:pt x="5037" y="9938"/>
                  </a:cubicBezTo>
                  <a:cubicBezTo>
                    <a:pt x="4952" y="9938"/>
                    <a:pt x="4696" y="9766"/>
                    <a:pt x="4696" y="9823"/>
                  </a:cubicBezTo>
                  <a:cubicBezTo>
                    <a:pt x="4696" y="9823"/>
                    <a:pt x="4696" y="9823"/>
                    <a:pt x="4610" y="9881"/>
                  </a:cubicBezTo>
                  <a:cubicBezTo>
                    <a:pt x="4525" y="9479"/>
                    <a:pt x="5208" y="9594"/>
                    <a:pt x="4952" y="9249"/>
                  </a:cubicBezTo>
                  <a:close/>
                  <a:moveTo>
                    <a:pt x="5293" y="12753"/>
                  </a:moveTo>
                  <a:cubicBezTo>
                    <a:pt x="4952" y="12868"/>
                    <a:pt x="5720" y="12351"/>
                    <a:pt x="5635" y="12638"/>
                  </a:cubicBezTo>
                  <a:cubicBezTo>
                    <a:pt x="5635" y="12811"/>
                    <a:pt x="5379" y="13385"/>
                    <a:pt x="5037" y="13385"/>
                  </a:cubicBezTo>
                  <a:cubicBezTo>
                    <a:pt x="5037" y="13385"/>
                    <a:pt x="4696" y="13155"/>
                    <a:pt x="4696" y="13098"/>
                  </a:cubicBezTo>
                  <a:cubicBezTo>
                    <a:pt x="4952" y="13098"/>
                    <a:pt x="5037" y="12811"/>
                    <a:pt x="5293" y="12753"/>
                  </a:cubicBezTo>
                  <a:close/>
                  <a:moveTo>
                    <a:pt x="6062" y="19991"/>
                  </a:moveTo>
                  <a:cubicBezTo>
                    <a:pt x="6232" y="19991"/>
                    <a:pt x="6147" y="19877"/>
                    <a:pt x="6318" y="19877"/>
                  </a:cubicBezTo>
                  <a:cubicBezTo>
                    <a:pt x="5976" y="19877"/>
                    <a:pt x="5976" y="19245"/>
                    <a:pt x="5635" y="19130"/>
                  </a:cubicBezTo>
                  <a:cubicBezTo>
                    <a:pt x="5976" y="19130"/>
                    <a:pt x="5549" y="18096"/>
                    <a:pt x="5635" y="17923"/>
                  </a:cubicBezTo>
                  <a:cubicBezTo>
                    <a:pt x="5891" y="17981"/>
                    <a:pt x="6403" y="18900"/>
                    <a:pt x="6403" y="19072"/>
                  </a:cubicBezTo>
                  <a:cubicBezTo>
                    <a:pt x="6489" y="19302"/>
                    <a:pt x="6745" y="19417"/>
                    <a:pt x="6745" y="19589"/>
                  </a:cubicBezTo>
                  <a:cubicBezTo>
                    <a:pt x="6745" y="19589"/>
                    <a:pt x="6745" y="19934"/>
                    <a:pt x="6659" y="19934"/>
                  </a:cubicBezTo>
                  <a:cubicBezTo>
                    <a:pt x="6659" y="19934"/>
                    <a:pt x="6745" y="19991"/>
                    <a:pt x="6745" y="20049"/>
                  </a:cubicBezTo>
                  <a:cubicBezTo>
                    <a:pt x="6489" y="20049"/>
                    <a:pt x="6318" y="20049"/>
                    <a:pt x="6062" y="19991"/>
                  </a:cubicBezTo>
                  <a:close/>
                  <a:moveTo>
                    <a:pt x="6403" y="20279"/>
                  </a:moveTo>
                  <a:cubicBezTo>
                    <a:pt x="6403" y="20164"/>
                    <a:pt x="6830" y="20279"/>
                    <a:pt x="6915" y="20394"/>
                  </a:cubicBezTo>
                  <a:cubicBezTo>
                    <a:pt x="6659" y="20509"/>
                    <a:pt x="6745" y="20681"/>
                    <a:pt x="6489" y="20796"/>
                  </a:cubicBezTo>
                  <a:cubicBezTo>
                    <a:pt x="6489" y="20681"/>
                    <a:pt x="6403" y="20336"/>
                    <a:pt x="6403" y="2027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" name="Shape 115"/>
            <p:cNvSpPr/>
            <p:nvPr/>
          </p:nvSpPr>
          <p:spPr>
            <a:xfrm>
              <a:off x="11104" y="1274183"/>
              <a:ext cx="128954" cy="31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1" h="21403" fill="norm" stroke="1" extrusionOk="0">
                  <a:moveTo>
                    <a:pt x="3079" y="20530"/>
                  </a:moveTo>
                  <a:cubicBezTo>
                    <a:pt x="2140" y="20530"/>
                    <a:pt x="4018" y="20094"/>
                    <a:pt x="3079" y="19876"/>
                  </a:cubicBezTo>
                  <a:cubicBezTo>
                    <a:pt x="3079" y="20530"/>
                    <a:pt x="2140" y="19876"/>
                    <a:pt x="2140" y="19658"/>
                  </a:cubicBezTo>
                  <a:cubicBezTo>
                    <a:pt x="2140" y="18785"/>
                    <a:pt x="2140" y="17912"/>
                    <a:pt x="3079" y="17258"/>
                  </a:cubicBezTo>
                  <a:cubicBezTo>
                    <a:pt x="4018" y="15948"/>
                    <a:pt x="6836" y="16603"/>
                    <a:pt x="8244" y="17258"/>
                  </a:cubicBezTo>
                  <a:cubicBezTo>
                    <a:pt x="6836" y="13985"/>
                    <a:pt x="15288" y="11803"/>
                    <a:pt x="18105" y="9403"/>
                  </a:cubicBezTo>
                  <a:cubicBezTo>
                    <a:pt x="18105" y="9403"/>
                    <a:pt x="18575" y="9621"/>
                    <a:pt x="18575" y="9621"/>
                  </a:cubicBezTo>
                  <a:cubicBezTo>
                    <a:pt x="18575" y="9185"/>
                    <a:pt x="18105" y="8967"/>
                    <a:pt x="18575" y="8530"/>
                  </a:cubicBezTo>
                  <a:cubicBezTo>
                    <a:pt x="16697" y="8530"/>
                    <a:pt x="16697" y="9185"/>
                    <a:pt x="14818" y="9185"/>
                  </a:cubicBezTo>
                  <a:cubicBezTo>
                    <a:pt x="15288" y="9839"/>
                    <a:pt x="11062" y="12021"/>
                    <a:pt x="9184" y="11803"/>
                  </a:cubicBezTo>
                  <a:cubicBezTo>
                    <a:pt x="10123" y="11803"/>
                    <a:pt x="8714" y="10712"/>
                    <a:pt x="8244" y="10712"/>
                  </a:cubicBezTo>
                  <a:cubicBezTo>
                    <a:pt x="6366" y="11585"/>
                    <a:pt x="8244" y="12458"/>
                    <a:pt x="6836" y="13330"/>
                  </a:cubicBezTo>
                  <a:cubicBezTo>
                    <a:pt x="5427" y="13985"/>
                    <a:pt x="4957" y="13548"/>
                    <a:pt x="3549" y="14203"/>
                  </a:cubicBezTo>
                  <a:cubicBezTo>
                    <a:pt x="-2086" y="10712"/>
                    <a:pt x="9184" y="7221"/>
                    <a:pt x="14349" y="5258"/>
                  </a:cubicBezTo>
                  <a:cubicBezTo>
                    <a:pt x="13879" y="5258"/>
                    <a:pt x="19514" y="21"/>
                    <a:pt x="19044" y="21"/>
                  </a:cubicBezTo>
                  <a:cubicBezTo>
                    <a:pt x="19044" y="-197"/>
                    <a:pt x="15288" y="1330"/>
                    <a:pt x="14818" y="1767"/>
                  </a:cubicBezTo>
                  <a:cubicBezTo>
                    <a:pt x="14349" y="1985"/>
                    <a:pt x="10592" y="5694"/>
                    <a:pt x="8244" y="5258"/>
                  </a:cubicBezTo>
                  <a:cubicBezTo>
                    <a:pt x="8244" y="5258"/>
                    <a:pt x="7775" y="4167"/>
                    <a:pt x="7305" y="4167"/>
                  </a:cubicBezTo>
                  <a:cubicBezTo>
                    <a:pt x="7775" y="4821"/>
                    <a:pt x="5427" y="4167"/>
                    <a:pt x="5427" y="4821"/>
                  </a:cubicBezTo>
                  <a:cubicBezTo>
                    <a:pt x="8714" y="5476"/>
                    <a:pt x="5427" y="6785"/>
                    <a:pt x="3549" y="7439"/>
                  </a:cubicBezTo>
                  <a:cubicBezTo>
                    <a:pt x="4018" y="7439"/>
                    <a:pt x="4018" y="7439"/>
                    <a:pt x="4488" y="7658"/>
                  </a:cubicBezTo>
                  <a:cubicBezTo>
                    <a:pt x="1671" y="7658"/>
                    <a:pt x="1201" y="6785"/>
                    <a:pt x="2610" y="6348"/>
                  </a:cubicBezTo>
                  <a:cubicBezTo>
                    <a:pt x="-677" y="6348"/>
                    <a:pt x="262" y="12458"/>
                    <a:pt x="731" y="12894"/>
                  </a:cubicBezTo>
                  <a:cubicBezTo>
                    <a:pt x="2610" y="14421"/>
                    <a:pt x="-1616" y="17912"/>
                    <a:pt x="731" y="19439"/>
                  </a:cubicBezTo>
                  <a:cubicBezTo>
                    <a:pt x="731" y="19221"/>
                    <a:pt x="731" y="19003"/>
                    <a:pt x="1201" y="19003"/>
                  </a:cubicBezTo>
                  <a:cubicBezTo>
                    <a:pt x="1201" y="19221"/>
                    <a:pt x="1201" y="20312"/>
                    <a:pt x="731" y="21403"/>
                  </a:cubicBezTo>
                  <a:cubicBezTo>
                    <a:pt x="1671" y="21403"/>
                    <a:pt x="1671" y="21403"/>
                    <a:pt x="1671" y="21403"/>
                  </a:cubicBezTo>
                  <a:cubicBezTo>
                    <a:pt x="2140" y="21185"/>
                    <a:pt x="3079" y="20748"/>
                    <a:pt x="3079" y="2053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6" name="Shape 116"/>
            <p:cNvSpPr/>
            <p:nvPr/>
          </p:nvSpPr>
          <p:spPr>
            <a:xfrm>
              <a:off x="1762295" y="1515795"/>
              <a:ext cx="95252" cy="6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12343"/>
                  </a:moveTo>
                  <a:cubicBezTo>
                    <a:pt x="8640" y="13371"/>
                    <a:pt x="9360" y="14400"/>
                    <a:pt x="10080" y="14400"/>
                  </a:cubicBezTo>
                  <a:cubicBezTo>
                    <a:pt x="7200" y="9257"/>
                    <a:pt x="15840" y="11314"/>
                    <a:pt x="15840" y="11314"/>
                  </a:cubicBezTo>
                  <a:cubicBezTo>
                    <a:pt x="15120" y="10286"/>
                    <a:pt x="15120" y="9257"/>
                    <a:pt x="15840" y="8229"/>
                  </a:cubicBezTo>
                  <a:cubicBezTo>
                    <a:pt x="15120" y="7200"/>
                    <a:pt x="14400" y="7200"/>
                    <a:pt x="14400" y="7200"/>
                  </a:cubicBezTo>
                  <a:cubicBezTo>
                    <a:pt x="14400" y="5143"/>
                    <a:pt x="15120" y="8229"/>
                    <a:pt x="15840" y="7200"/>
                  </a:cubicBezTo>
                  <a:cubicBezTo>
                    <a:pt x="15120" y="2057"/>
                    <a:pt x="20880" y="4114"/>
                    <a:pt x="21600" y="0"/>
                  </a:cubicBezTo>
                  <a:cubicBezTo>
                    <a:pt x="16560" y="3086"/>
                    <a:pt x="8640" y="5143"/>
                    <a:pt x="4320" y="12343"/>
                  </a:cubicBezTo>
                  <a:cubicBezTo>
                    <a:pt x="4320" y="12343"/>
                    <a:pt x="720" y="18514"/>
                    <a:pt x="0" y="21600"/>
                  </a:cubicBezTo>
                  <a:cubicBezTo>
                    <a:pt x="4320" y="21600"/>
                    <a:pt x="4320" y="21600"/>
                    <a:pt x="4320" y="21600"/>
                  </a:cubicBezTo>
                  <a:cubicBezTo>
                    <a:pt x="5760" y="18514"/>
                    <a:pt x="7200" y="15429"/>
                    <a:pt x="8640" y="1234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" name="Shape 117"/>
            <p:cNvSpPr/>
            <p:nvPr/>
          </p:nvSpPr>
          <p:spPr>
            <a:xfrm>
              <a:off x="1651170" y="1537737"/>
              <a:ext cx="79646" cy="4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0100" fill="norm" stroke="1" extrusionOk="0">
                  <a:moveTo>
                    <a:pt x="20769" y="1200"/>
                  </a:moveTo>
                  <a:cubicBezTo>
                    <a:pt x="19938" y="-1500"/>
                    <a:pt x="16615" y="1200"/>
                    <a:pt x="15785" y="1200"/>
                  </a:cubicBezTo>
                  <a:cubicBezTo>
                    <a:pt x="14954" y="1200"/>
                    <a:pt x="13292" y="7950"/>
                    <a:pt x="11631" y="5250"/>
                  </a:cubicBezTo>
                  <a:cubicBezTo>
                    <a:pt x="8308" y="10650"/>
                    <a:pt x="4985" y="14700"/>
                    <a:pt x="831" y="18750"/>
                  </a:cubicBezTo>
                  <a:cubicBezTo>
                    <a:pt x="831" y="18750"/>
                    <a:pt x="0" y="18750"/>
                    <a:pt x="0" y="20100"/>
                  </a:cubicBezTo>
                  <a:cubicBezTo>
                    <a:pt x="9138" y="20100"/>
                    <a:pt x="9138" y="20100"/>
                    <a:pt x="9138" y="20100"/>
                  </a:cubicBezTo>
                  <a:cubicBezTo>
                    <a:pt x="14954" y="10650"/>
                    <a:pt x="21600" y="2550"/>
                    <a:pt x="20769" y="12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D6E0D"/>
                </a:gs>
                <a:gs pos="100000">
                  <a:srgbClr val="ED6E0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9" name="Shape 119"/>
          <p:cNvSpPr/>
          <p:nvPr/>
        </p:nvSpPr>
        <p:spPr>
          <a:xfrm>
            <a:off x="7586663" y="5129212"/>
            <a:ext cx="4605340" cy="1730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55" y="21600"/>
                </a:moveTo>
                <a:cubicBezTo>
                  <a:pt x="21600" y="21323"/>
                  <a:pt x="21600" y="21323"/>
                  <a:pt x="21600" y="21323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13710" y="12286"/>
                  <a:pt x="6386" y="18667"/>
                  <a:pt x="0" y="21600"/>
                </a:cubicBezTo>
                <a:cubicBezTo>
                  <a:pt x="2635" y="21600"/>
                  <a:pt x="2635" y="21600"/>
                  <a:pt x="2635" y="21600"/>
                </a:cubicBezTo>
                <a:lnTo>
                  <a:pt x="21555" y="21600"/>
                </a:lnTo>
                <a:close/>
              </a:path>
            </a:pathLst>
          </a:custGeom>
          <a:solidFill>
            <a:srgbClr val="EEF1C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Shape 120"/>
          <p:cNvSpPr/>
          <p:nvPr/>
        </p:nvSpPr>
        <p:spPr>
          <a:xfrm>
            <a:off x="8059738" y="5243512"/>
            <a:ext cx="4132265" cy="1616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303"/>
                </a:moveTo>
                <a:cubicBezTo>
                  <a:pt x="21600" y="0"/>
                  <a:pt x="21600" y="0"/>
                  <a:pt x="21600" y="0"/>
                </a:cubicBezTo>
                <a:cubicBezTo>
                  <a:pt x="13853" y="10991"/>
                  <a:pt x="6686" y="17908"/>
                  <a:pt x="0" y="21600"/>
                </a:cubicBezTo>
                <a:cubicBezTo>
                  <a:pt x="21550" y="21600"/>
                  <a:pt x="21550" y="21600"/>
                  <a:pt x="21550" y="21600"/>
                </a:cubicBezTo>
                <a:lnTo>
                  <a:pt x="21600" y="21303"/>
                </a:lnTo>
                <a:close/>
              </a:path>
            </a:pathLst>
          </a:custGeom>
          <a:gradFill>
            <a:gsLst>
              <a:gs pos="0">
                <a:srgbClr val="D1600B"/>
              </a:gs>
              <a:gs pos="37000">
                <a:srgbClr val="F48430"/>
              </a:gs>
              <a:gs pos="100000">
                <a:srgbClr val="F5944A"/>
              </a:gs>
            </a:gsLst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52" name="Group 152"/>
          <p:cNvGrpSpPr/>
          <p:nvPr/>
        </p:nvGrpSpPr>
        <p:grpSpPr>
          <a:xfrm>
            <a:off x="9104235" y="5339715"/>
            <a:ext cx="3087766" cy="1519946"/>
            <a:chOff x="-34" y="0"/>
            <a:chExt cx="3087765" cy="1519945"/>
          </a:xfrm>
        </p:grpSpPr>
        <p:sp>
          <p:nvSpPr>
            <p:cNvPr id="121" name="Shape 121"/>
            <p:cNvSpPr/>
            <p:nvPr/>
          </p:nvSpPr>
          <p:spPr>
            <a:xfrm>
              <a:off x="2284454" y="417070"/>
              <a:ext cx="101602" cy="3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504" fill="norm" stroke="1" extrusionOk="0">
                  <a:moveTo>
                    <a:pt x="0" y="13137"/>
                  </a:moveTo>
                  <a:cubicBezTo>
                    <a:pt x="6075" y="15678"/>
                    <a:pt x="18900" y="15678"/>
                    <a:pt x="21600" y="4243"/>
                  </a:cubicBezTo>
                  <a:cubicBezTo>
                    <a:pt x="17550" y="-5922"/>
                    <a:pt x="2700" y="4243"/>
                    <a:pt x="0" y="1313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" name="Shape 122"/>
            <p:cNvSpPr/>
            <p:nvPr/>
          </p:nvSpPr>
          <p:spPr>
            <a:xfrm>
              <a:off x="1649454" y="561023"/>
              <a:ext cx="136527" cy="26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84" y="762"/>
                    <a:pt x="15070" y="1525"/>
                    <a:pt x="12056" y="2287"/>
                  </a:cubicBezTo>
                  <a:cubicBezTo>
                    <a:pt x="8540" y="8894"/>
                    <a:pt x="0" y="14485"/>
                    <a:pt x="0" y="21600"/>
                  </a:cubicBezTo>
                  <a:cubicBezTo>
                    <a:pt x="6028" y="19313"/>
                    <a:pt x="2512" y="13976"/>
                    <a:pt x="10047" y="12198"/>
                  </a:cubicBezTo>
                  <a:cubicBezTo>
                    <a:pt x="11553" y="7115"/>
                    <a:pt x="17581" y="5336"/>
                    <a:pt x="20595" y="1016"/>
                  </a:cubicBezTo>
                  <a:cubicBezTo>
                    <a:pt x="21098" y="762"/>
                    <a:pt x="21098" y="508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" name="Shape 123"/>
            <p:cNvSpPr/>
            <p:nvPr/>
          </p:nvSpPr>
          <p:spPr>
            <a:xfrm>
              <a:off x="2430504" y="396603"/>
              <a:ext cx="69852" cy="3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2067" fill="norm" stroke="1" extrusionOk="0">
                  <a:moveTo>
                    <a:pt x="21600" y="7350"/>
                  </a:moveTo>
                  <a:cubicBezTo>
                    <a:pt x="20618" y="-6626"/>
                    <a:pt x="1964" y="2268"/>
                    <a:pt x="0" y="9892"/>
                  </a:cubicBezTo>
                  <a:cubicBezTo>
                    <a:pt x="6873" y="14974"/>
                    <a:pt x="15709" y="9892"/>
                    <a:pt x="21600" y="735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" name="Shape 124"/>
            <p:cNvSpPr/>
            <p:nvPr/>
          </p:nvSpPr>
          <p:spPr>
            <a:xfrm>
              <a:off x="2643067" y="551135"/>
              <a:ext cx="54139" cy="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10038" fill="norm" stroke="1" extrusionOk="0">
                  <a:moveTo>
                    <a:pt x="61" y="9432"/>
                  </a:moveTo>
                  <a:cubicBezTo>
                    <a:pt x="9661" y="7890"/>
                    <a:pt x="16861" y="14061"/>
                    <a:pt x="20461" y="4804"/>
                  </a:cubicBezTo>
                  <a:cubicBezTo>
                    <a:pt x="15661" y="3261"/>
                    <a:pt x="-1139" y="-7539"/>
                    <a:pt x="61" y="94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Shape 125"/>
            <p:cNvSpPr/>
            <p:nvPr/>
          </p:nvSpPr>
          <p:spPr>
            <a:xfrm>
              <a:off x="2527998" y="548263"/>
              <a:ext cx="58083" cy="2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16" h="13417" fill="norm" stroke="1" extrusionOk="0">
                  <a:moveTo>
                    <a:pt x="302" y="11547"/>
                  </a:moveTo>
                  <a:cubicBezTo>
                    <a:pt x="6473" y="15867"/>
                    <a:pt x="12645" y="11547"/>
                    <a:pt x="18816" y="10107"/>
                  </a:cubicBezTo>
                  <a:cubicBezTo>
                    <a:pt x="18816" y="-1413"/>
                    <a:pt x="-2784" y="-5733"/>
                    <a:pt x="302" y="1154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" name="Shape 126"/>
            <p:cNvSpPr/>
            <p:nvPr/>
          </p:nvSpPr>
          <p:spPr>
            <a:xfrm>
              <a:off x="2670398" y="401479"/>
              <a:ext cx="52208" cy="2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93" h="13708" fill="norm" stroke="1" extrusionOk="0">
                  <a:moveTo>
                    <a:pt x="504" y="13708"/>
                  </a:moveTo>
                  <a:cubicBezTo>
                    <a:pt x="7325" y="13708"/>
                    <a:pt x="13009" y="10385"/>
                    <a:pt x="18693" y="3739"/>
                  </a:cubicBezTo>
                  <a:cubicBezTo>
                    <a:pt x="11872" y="2077"/>
                    <a:pt x="-2907" y="-7892"/>
                    <a:pt x="504" y="1370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" name="Shape 127"/>
            <p:cNvSpPr/>
            <p:nvPr/>
          </p:nvSpPr>
          <p:spPr>
            <a:xfrm>
              <a:off x="2544804" y="386634"/>
              <a:ext cx="79377" cy="2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654" fill="norm" stroke="1" extrusionOk="0">
                  <a:moveTo>
                    <a:pt x="0" y="14830"/>
                  </a:moveTo>
                  <a:cubicBezTo>
                    <a:pt x="7776" y="16492"/>
                    <a:pt x="19008" y="16492"/>
                    <a:pt x="21600" y="6523"/>
                  </a:cubicBezTo>
                  <a:cubicBezTo>
                    <a:pt x="16416" y="-1785"/>
                    <a:pt x="0" y="-5108"/>
                    <a:pt x="0" y="1483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Shape 128"/>
            <p:cNvSpPr/>
            <p:nvPr/>
          </p:nvSpPr>
          <p:spPr>
            <a:xfrm>
              <a:off x="2716254" y="797063"/>
              <a:ext cx="31752" cy="1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274" fill="norm" stroke="1" extrusionOk="0">
                  <a:moveTo>
                    <a:pt x="0" y="4474"/>
                  </a:moveTo>
                  <a:cubicBezTo>
                    <a:pt x="4320" y="9874"/>
                    <a:pt x="10800" y="15274"/>
                    <a:pt x="21600" y="15274"/>
                  </a:cubicBezTo>
                  <a:cubicBezTo>
                    <a:pt x="21600" y="4474"/>
                    <a:pt x="4320" y="-6326"/>
                    <a:pt x="0" y="447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" name="Shape 129"/>
            <p:cNvSpPr/>
            <p:nvPr/>
          </p:nvSpPr>
          <p:spPr>
            <a:xfrm>
              <a:off x="2243179" y="585757"/>
              <a:ext cx="101602" cy="3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560" fill="norm" stroke="1" extrusionOk="0">
                  <a:moveTo>
                    <a:pt x="0" y="9851"/>
                  </a:moveTo>
                  <a:cubicBezTo>
                    <a:pt x="2700" y="18251"/>
                    <a:pt x="19575" y="14651"/>
                    <a:pt x="21600" y="5051"/>
                  </a:cubicBezTo>
                  <a:cubicBezTo>
                    <a:pt x="17550" y="-3349"/>
                    <a:pt x="3375" y="-949"/>
                    <a:pt x="0" y="985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899858" y="671564"/>
              <a:ext cx="898948" cy="5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44" fill="norm" stroke="1" extrusionOk="0">
                  <a:moveTo>
                    <a:pt x="3344" y="7530"/>
                  </a:moveTo>
                  <a:cubicBezTo>
                    <a:pt x="1450" y="11572"/>
                    <a:pt x="-142" y="16077"/>
                    <a:pt x="10" y="21044"/>
                  </a:cubicBezTo>
                  <a:cubicBezTo>
                    <a:pt x="1071" y="17348"/>
                    <a:pt x="1450" y="11226"/>
                    <a:pt x="4178" y="9262"/>
                  </a:cubicBezTo>
                  <a:cubicBezTo>
                    <a:pt x="3951" y="9724"/>
                    <a:pt x="3875" y="10186"/>
                    <a:pt x="3875" y="10764"/>
                  </a:cubicBezTo>
                  <a:cubicBezTo>
                    <a:pt x="4784" y="9609"/>
                    <a:pt x="5542" y="8223"/>
                    <a:pt x="6527" y="7068"/>
                  </a:cubicBezTo>
                  <a:cubicBezTo>
                    <a:pt x="8119" y="5335"/>
                    <a:pt x="6906" y="6952"/>
                    <a:pt x="7816" y="7068"/>
                  </a:cubicBezTo>
                  <a:cubicBezTo>
                    <a:pt x="7967" y="6605"/>
                    <a:pt x="8119" y="6143"/>
                    <a:pt x="8195" y="5566"/>
                  </a:cubicBezTo>
                  <a:cubicBezTo>
                    <a:pt x="8650" y="5104"/>
                    <a:pt x="9104" y="4757"/>
                    <a:pt x="9635" y="4411"/>
                  </a:cubicBezTo>
                  <a:cubicBezTo>
                    <a:pt x="10847" y="3602"/>
                    <a:pt x="12060" y="3371"/>
                    <a:pt x="13349" y="3140"/>
                  </a:cubicBezTo>
                  <a:cubicBezTo>
                    <a:pt x="14789" y="2794"/>
                    <a:pt x="16229" y="2563"/>
                    <a:pt x="17669" y="2678"/>
                  </a:cubicBezTo>
                  <a:cubicBezTo>
                    <a:pt x="18578" y="2794"/>
                    <a:pt x="20776" y="4526"/>
                    <a:pt x="21458" y="3025"/>
                  </a:cubicBezTo>
                  <a:cubicBezTo>
                    <a:pt x="20624" y="2216"/>
                    <a:pt x="21079" y="1408"/>
                    <a:pt x="20094" y="946"/>
                  </a:cubicBezTo>
                  <a:cubicBezTo>
                    <a:pt x="18730" y="253"/>
                    <a:pt x="17290" y="253"/>
                    <a:pt x="15925" y="137"/>
                  </a:cubicBezTo>
                  <a:cubicBezTo>
                    <a:pt x="14637" y="137"/>
                    <a:pt x="11075" y="-556"/>
                    <a:pt x="10165" y="1177"/>
                  </a:cubicBezTo>
                  <a:cubicBezTo>
                    <a:pt x="7740" y="1408"/>
                    <a:pt x="4633" y="4757"/>
                    <a:pt x="3344" y="753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1" name="Shape 131"/>
            <p:cNvSpPr/>
            <p:nvPr/>
          </p:nvSpPr>
          <p:spPr>
            <a:xfrm>
              <a:off x="2646404" y="794642"/>
              <a:ext cx="2857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2476" fill="norm" stroke="1" extrusionOk="0">
                  <a:moveTo>
                    <a:pt x="0" y="7746"/>
                  </a:moveTo>
                  <a:cubicBezTo>
                    <a:pt x="4800" y="14946"/>
                    <a:pt x="21600" y="14946"/>
                    <a:pt x="21600" y="546"/>
                  </a:cubicBezTo>
                  <a:cubicBezTo>
                    <a:pt x="14400" y="4146"/>
                    <a:pt x="0" y="-6654"/>
                    <a:pt x="0" y="774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Shape 132"/>
            <p:cNvSpPr/>
            <p:nvPr/>
          </p:nvSpPr>
          <p:spPr>
            <a:xfrm>
              <a:off x="2376529" y="558771"/>
              <a:ext cx="76202" cy="3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742" fill="norm" stroke="1" extrusionOk="0">
                  <a:moveTo>
                    <a:pt x="21600" y="5341"/>
                  </a:moveTo>
                  <a:cubicBezTo>
                    <a:pt x="18000" y="-4739"/>
                    <a:pt x="2700" y="1021"/>
                    <a:pt x="0" y="9661"/>
                  </a:cubicBezTo>
                  <a:cubicBezTo>
                    <a:pt x="4500" y="16861"/>
                    <a:pt x="19800" y="13981"/>
                    <a:pt x="21600" y="534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3" name="Shape 133"/>
            <p:cNvSpPr/>
            <p:nvPr/>
          </p:nvSpPr>
          <p:spPr>
            <a:xfrm>
              <a:off x="337435" y="1220946"/>
              <a:ext cx="196302" cy="15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71" h="18054" fill="norm" stroke="1" extrusionOk="0">
                  <a:moveTo>
                    <a:pt x="7740" y="2214"/>
                  </a:moveTo>
                  <a:cubicBezTo>
                    <a:pt x="8024" y="6894"/>
                    <a:pt x="13992" y="3294"/>
                    <a:pt x="14561" y="7614"/>
                  </a:cubicBezTo>
                  <a:cubicBezTo>
                    <a:pt x="13140" y="7974"/>
                    <a:pt x="11719" y="8694"/>
                    <a:pt x="10298" y="9774"/>
                  </a:cubicBezTo>
                  <a:cubicBezTo>
                    <a:pt x="10013" y="8334"/>
                    <a:pt x="9161" y="7254"/>
                    <a:pt x="8024" y="6534"/>
                  </a:cubicBezTo>
                  <a:cubicBezTo>
                    <a:pt x="6319" y="5094"/>
                    <a:pt x="2340" y="4014"/>
                    <a:pt x="1771" y="7974"/>
                  </a:cubicBezTo>
                  <a:cubicBezTo>
                    <a:pt x="4045" y="9774"/>
                    <a:pt x="7171" y="11214"/>
                    <a:pt x="10013" y="11214"/>
                  </a:cubicBezTo>
                  <a:cubicBezTo>
                    <a:pt x="8592" y="18774"/>
                    <a:pt x="3192" y="10854"/>
                    <a:pt x="919" y="12294"/>
                  </a:cubicBezTo>
                  <a:cubicBezTo>
                    <a:pt x="-2776" y="14814"/>
                    <a:pt x="5750" y="18054"/>
                    <a:pt x="7456" y="18054"/>
                  </a:cubicBezTo>
                  <a:cubicBezTo>
                    <a:pt x="11719" y="18054"/>
                    <a:pt x="16835" y="10854"/>
                    <a:pt x="17403" y="7614"/>
                  </a:cubicBezTo>
                  <a:cubicBezTo>
                    <a:pt x="18824" y="1494"/>
                    <a:pt x="10866" y="-2826"/>
                    <a:pt x="7740" y="221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>
              <a:off x="61303" y="1326264"/>
              <a:ext cx="105428" cy="4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2" h="14755" fill="norm" stroke="1" extrusionOk="0">
                  <a:moveTo>
                    <a:pt x="122" y="14755"/>
                  </a:moveTo>
                  <a:cubicBezTo>
                    <a:pt x="5522" y="9071"/>
                    <a:pt x="15722" y="14755"/>
                    <a:pt x="19922" y="7934"/>
                  </a:cubicBezTo>
                  <a:cubicBezTo>
                    <a:pt x="16922" y="-6845"/>
                    <a:pt x="-1678" y="1113"/>
                    <a:pt x="122" y="1475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Shape 135"/>
            <p:cNvSpPr/>
            <p:nvPr/>
          </p:nvSpPr>
          <p:spPr>
            <a:xfrm>
              <a:off x="706479" y="1309224"/>
              <a:ext cx="101602" cy="5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038" fill="norm" stroke="1" extrusionOk="0">
                  <a:moveTo>
                    <a:pt x="21600" y="12610"/>
                  </a:moveTo>
                  <a:cubicBezTo>
                    <a:pt x="18900" y="4895"/>
                    <a:pt x="3375" y="-6676"/>
                    <a:pt x="0" y="4895"/>
                  </a:cubicBezTo>
                  <a:cubicBezTo>
                    <a:pt x="6750" y="7210"/>
                    <a:pt x="13500" y="14924"/>
                    <a:pt x="21600" y="1261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" name="Shape 136"/>
            <p:cNvSpPr/>
            <p:nvPr/>
          </p:nvSpPr>
          <p:spPr>
            <a:xfrm>
              <a:off x="630279" y="1443637"/>
              <a:ext cx="85727" cy="4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0664" fill="norm" stroke="1" extrusionOk="0">
                  <a:moveTo>
                    <a:pt x="0" y="2796"/>
                  </a:moveTo>
                  <a:cubicBezTo>
                    <a:pt x="6400" y="5583"/>
                    <a:pt x="18400" y="16731"/>
                    <a:pt x="21600" y="6279"/>
                  </a:cubicBezTo>
                  <a:cubicBezTo>
                    <a:pt x="15200" y="5583"/>
                    <a:pt x="4800" y="-4869"/>
                    <a:pt x="0" y="279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" name="Shape 137"/>
            <p:cNvSpPr/>
            <p:nvPr/>
          </p:nvSpPr>
          <p:spPr>
            <a:xfrm>
              <a:off x="639804" y="1365320"/>
              <a:ext cx="241302" cy="14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099" fill="norm" stroke="1" extrusionOk="0">
                  <a:moveTo>
                    <a:pt x="10516" y="3881"/>
                  </a:moveTo>
                  <a:cubicBezTo>
                    <a:pt x="7674" y="890"/>
                    <a:pt x="3695" y="558"/>
                    <a:pt x="0" y="558"/>
                  </a:cubicBezTo>
                  <a:cubicBezTo>
                    <a:pt x="1137" y="4213"/>
                    <a:pt x="5968" y="3216"/>
                    <a:pt x="7958" y="5874"/>
                  </a:cubicBezTo>
                  <a:cubicBezTo>
                    <a:pt x="7958" y="6207"/>
                    <a:pt x="8242" y="20496"/>
                    <a:pt x="11084" y="12853"/>
                  </a:cubicBezTo>
                  <a:cubicBezTo>
                    <a:pt x="12505" y="9198"/>
                    <a:pt x="11084" y="7868"/>
                    <a:pt x="15347" y="6207"/>
                  </a:cubicBezTo>
                  <a:cubicBezTo>
                    <a:pt x="17905" y="4878"/>
                    <a:pt x="20747" y="3881"/>
                    <a:pt x="21600" y="558"/>
                  </a:cubicBezTo>
                  <a:cubicBezTo>
                    <a:pt x="17337" y="-1104"/>
                    <a:pt x="13642" y="1222"/>
                    <a:pt x="10516" y="388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Shape 138"/>
            <p:cNvSpPr/>
            <p:nvPr/>
          </p:nvSpPr>
          <p:spPr>
            <a:xfrm>
              <a:off x="1128754" y="1436867"/>
              <a:ext cx="136527" cy="8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56" fill="norm" stroke="1" extrusionOk="0">
                  <a:moveTo>
                    <a:pt x="0" y="797"/>
                  </a:moveTo>
                  <a:cubicBezTo>
                    <a:pt x="1507" y="5674"/>
                    <a:pt x="5526" y="7765"/>
                    <a:pt x="9042" y="8461"/>
                  </a:cubicBezTo>
                  <a:cubicBezTo>
                    <a:pt x="14567" y="9158"/>
                    <a:pt x="16074" y="18913"/>
                    <a:pt x="21600" y="17519"/>
                  </a:cubicBezTo>
                  <a:cubicBezTo>
                    <a:pt x="21098" y="5674"/>
                    <a:pt x="7535" y="-2687"/>
                    <a:pt x="0" y="79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2144754" y="461909"/>
              <a:ext cx="117477" cy="5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95" fill="norm" stroke="1" extrusionOk="0">
                  <a:moveTo>
                    <a:pt x="21600" y="1251"/>
                  </a:moveTo>
                  <a:cubicBezTo>
                    <a:pt x="14011" y="-2863"/>
                    <a:pt x="3503" y="3308"/>
                    <a:pt x="0" y="17708"/>
                  </a:cubicBezTo>
                  <a:cubicBezTo>
                    <a:pt x="8173" y="18737"/>
                    <a:pt x="16930" y="10508"/>
                    <a:pt x="21600" y="125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>
              <a:off x="2036804" y="411798"/>
              <a:ext cx="69852" cy="3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3745" y="7855"/>
                    <a:pt x="6873" y="13745"/>
                    <a:pt x="0" y="21600"/>
                  </a:cubicBezTo>
                  <a:cubicBezTo>
                    <a:pt x="7855" y="19636"/>
                    <a:pt x="14727" y="9818"/>
                    <a:pt x="2160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1" name="Shape 141"/>
            <p:cNvSpPr/>
            <p:nvPr/>
          </p:nvSpPr>
          <p:spPr>
            <a:xfrm>
              <a:off x="3036929" y="398176"/>
              <a:ext cx="38102" cy="3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2136" fill="norm" stroke="1" extrusionOk="0">
                  <a:moveTo>
                    <a:pt x="21600" y="10562"/>
                  </a:moveTo>
                  <a:cubicBezTo>
                    <a:pt x="16200" y="7151"/>
                    <a:pt x="7200" y="-5354"/>
                    <a:pt x="0" y="2604"/>
                  </a:cubicBezTo>
                  <a:cubicBezTo>
                    <a:pt x="5400" y="4878"/>
                    <a:pt x="12600" y="16246"/>
                    <a:pt x="21600" y="105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249529" y="1424623"/>
              <a:ext cx="30120" cy="5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660" h="15127" fill="norm" stroke="1" extrusionOk="0">
                  <a:moveTo>
                    <a:pt x="4320" y="0"/>
                  </a:moveTo>
                  <a:cubicBezTo>
                    <a:pt x="-2880" y="864"/>
                    <a:pt x="1440" y="7776"/>
                    <a:pt x="0" y="12960"/>
                  </a:cubicBezTo>
                  <a:cubicBezTo>
                    <a:pt x="15840" y="21600"/>
                    <a:pt x="18720" y="1728"/>
                    <a:pt x="43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2836269" y="0"/>
              <a:ext cx="251462" cy="11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80" y="5684"/>
                  </a:moveTo>
                  <a:cubicBezTo>
                    <a:pt x="11610" y="4547"/>
                    <a:pt x="9450" y="1705"/>
                    <a:pt x="6750" y="0"/>
                  </a:cubicBezTo>
                  <a:cubicBezTo>
                    <a:pt x="4590" y="2274"/>
                    <a:pt x="2160" y="5116"/>
                    <a:pt x="0" y="7389"/>
                  </a:cubicBezTo>
                  <a:cubicBezTo>
                    <a:pt x="1620" y="9095"/>
                    <a:pt x="3240" y="10800"/>
                    <a:pt x="4590" y="11937"/>
                  </a:cubicBezTo>
                  <a:cubicBezTo>
                    <a:pt x="10530" y="12505"/>
                    <a:pt x="16200" y="15916"/>
                    <a:pt x="21600" y="21600"/>
                  </a:cubicBezTo>
                  <a:cubicBezTo>
                    <a:pt x="21600" y="11368"/>
                    <a:pt x="21600" y="11368"/>
                    <a:pt x="21600" y="11368"/>
                  </a:cubicBezTo>
                  <a:cubicBezTo>
                    <a:pt x="19170" y="8526"/>
                    <a:pt x="16740" y="6253"/>
                    <a:pt x="14580" y="568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1864346" y="66674"/>
              <a:ext cx="1223386" cy="145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30" fill="norm" stroke="1" extrusionOk="0">
                  <a:moveTo>
                    <a:pt x="21396" y="1295"/>
                  </a:moveTo>
                  <a:cubicBezTo>
                    <a:pt x="21229" y="1295"/>
                    <a:pt x="21063" y="1249"/>
                    <a:pt x="20896" y="1203"/>
                  </a:cubicBezTo>
                  <a:cubicBezTo>
                    <a:pt x="19342" y="786"/>
                    <a:pt x="17787" y="416"/>
                    <a:pt x="16288" y="0"/>
                  </a:cubicBezTo>
                  <a:cubicBezTo>
                    <a:pt x="15843" y="185"/>
                    <a:pt x="15399" y="370"/>
                    <a:pt x="15010" y="555"/>
                  </a:cubicBezTo>
                  <a:cubicBezTo>
                    <a:pt x="15121" y="555"/>
                    <a:pt x="15288" y="601"/>
                    <a:pt x="15455" y="601"/>
                  </a:cubicBezTo>
                  <a:cubicBezTo>
                    <a:pt x="15177" y="833"/>
                    <a:pt x="14677" y="925"/>
                    <a:pt x="14122" y="925"/>
                  </a:cubicBezTo>
                  <a:cubicBezTo>
                    <a:pt x="13844" y="1064"/>
                    <a:pt x="13567" y="1203"/>
                    <a:pt x="13234" y="1341"/>
                  </a:cubicBezTo>
                  <a:cubicBezTo>
                    <a:pt x="13567" y="1295"/>
                    <a:pt x="13955" y="1434"/>
                    <a:pt x="13789" y="1619"/>
                  </a:cubicBezTo>
                  <a:cubicBezTo>
                    <a:pt x="13456" y="1896"/>
                    <a:pt x="13178" y="1526"/>
                    <a:pt x="13011" y="1480"/>
                  </a:cubicBezTo>
                  <a:cubicBezTo>
                    <a:pt x="13011" y="1480"/>
                    <a:pt x="13011" y="1434"/>
                    <a:pt x="13011" y="1434"/>
                  </a:cubicBezTo>
                  <a:cubicBezTo>
                    <a:pt x="11623" y="2035"/>
                    <a:pt x="10235" y="2636"/>
                    <a:pt x="8847" y="3191"/>
                  </a:cubicBezTo>
                  <a:cubicBezTo>
                    <a:pt x="8902" y="3191"/>
                    <a:pt x="8958" y="3191"/>
                    <a:pt x="9013" y="3191"/>
                  </a:cubicBezTo>
                  <a:cubicBezTo>
                    <a:pt x="9902" y="3191"/>
                    <a:pt x="9624" y="2868"/>
                    <a:pt x="10291" y="2821"/>
                  </a:cubicBezTo>
                  <a:cubicBezTo>
                    <a:pt x="10679" y="2821"/>
                    <a:pt x="11457" y="3099"/>
                    <a:pt x="11679" y="2775"/>
                  </a:cubicBezTo>
                  <a:cubicBezTo>
                    <a:pt x="12012" y="2821"/>
                    <a:pt x="12290" y="2960"/>
                    <a:pt x="12512" y="3145"/>
                  </a:cubicBezTo>
                  <a:cubicBezTo>
                    <a:pt x="13400" y="3006"/>
                    <a:pt x="12123" y="2544"/>
                    <a:pt x="13622" y="2775"/>
                  </a:cubicBezTo>
                  <a:cubicBezTo>
                    <a:pt x="14455" y="2914"/>
                    <a:pt x="15344" y="3145"/>
                    <a:pt x="16065" y="3515"/>
                  </a:cubicBezTo>
                  <a:cubicBezTo>
                    <a:pt x="16898" y="3931"/>
                    <a:pt x="16954" y="4394"/>
                    <a:pt x="17565" y="4903"/>
                  </a:cubicBezTo>
                  <a:cubicBezTo>
                    <a:pt x="17842" y="5180"/>
                    <a:pt x="18231" y="5504"/>
                    <a:pt x="17953" y="5920"/>
                  </a:cubicBezTo>
                  <a:cubicBezTo>
                    <a:pt x="17509" y="6614"/>
                    <a:pt x="16065" y="5689"/>
                    <a:pt x="16065" y="6799"/>
                  </a:cubicBezTo>
                  <a:cubicBezTo>
                    <a:pt x="16065" y="7400"/>
                    <a:pt x="17065" y="7585"/>
                    <a:pt x="17676" y="8002"/>
                  </a:cubicBezTo>
                  <a:cubicBezTo>
                    <a:pt x="18620" y="8649"/>
                    <a:pt x="19119" y="9204"/>
                    <a:pt x="19008" y="10268"/>
                  </a:cubicBezTo>
                  <a:cubicBezTo>
                    <a:pt x="18953" y="10916"/>
                    <a:pt x="18675" y="11471"/>
                    <a:pt x="18231" y="11979"/>
                  </a:cubicBezTo>
                  <a:cubicBezTo>
                    <a:pt x="17842" y="12442"/>
                    <a:pt x="16288" y="12349"/>
                    <a:pt x="16399" y="13043"/>
                  </a:cubicBezTo>
                  <a:cubicBezTo>
                    <a:pt x="15954" y="10731"/>
                    <a:pt x="9125" y="12303"/>
                    <a:pt x="7792" y="13275"/>
                  </a:cubicBezTo>
                  <a:cubicBezTo>
                    <a:pt x="7292" y="13598"/>
                    <a:pt x="6570" y="13552"/>
                    <a:pt x="6237" y="13968"/>
                  </a:cubicBezTo>
                  <a:cubicBezTo>
                    <a:pt x="5737" y="14616"/>
                    <a:pt x="5793" y="15125"/>
                    <a:pt x="4738" y="15078"/>
                  </a:cubicBezTo>
                  <a:cubicBezTo>
                    <a:pt x="4294" y="15448"/>
                    <a:pt x="4571" y="16142"/>
                    <a:pt x="4349" y="16651"/>
                  </a:cubicBezTo>
                  <a:cubicBezTo>
                    <a:pt x="4016" y="17391"/>
                    <a:pt x="3516" y="17992"/>
                    <a:pt x="3794" y="18825"/>
                  </a:cubicBezTo>
                  <a:cubicBezTo>
                    <a:pt x="1684" y="17206"/>
                    <a:pt x="-204" y="18917"/>
                    <a:pt x="18" y="20767"/>
                  </a:cubicBezTo>
                  <a:cubicBezTo>
                    <a:pt x="74" y="20906"/>
                    <a:pt x="74" y="21091"/>
                    <a:pt x="129" y="21230"/>
                  </a:cubicBezTo>
                  <a:cubicBezTo>
                    <a:pt x="795" y="21230"/>
                    <a:pt x="795" y="21230"/>
                    <a:pt x="795" y="21230"/>
                  </a:cubicBezTo>
                  <a:cubicBezTo>
                    <a:pt x="740" y="21045"/>
                    <a:pt x="684" y="20860"/>
                    <a:pt x="684" y="20629"/>
                  </a:cubicBezTo>
                  <a:cubicBezTo>
                    <a:pt x="629" y="20120"/>
                    <a:pt x="962" y="19102"/>
                    <a:pt x="1739" y="18964"/>
                  </a:cubicBezTo>
                  <a:cubicBezTo>
                    <a:pt x="3128" y="18779"/>
                    <a:pt x="3294" y="19750"/>
                    <a:pt x="3738" y="20444"/>
                  </a:cubicBezTo>
                  <a:cubicBezTo>
                    <a:pt x="4183" y="21137"/>
                    <a:pt x="4793" y="20629"/>
                    <a:pt x="5293" y="20305"/>
                  </a:cubicBezTo>
                  <a:cubicBezTo>
                    <a:pt x="4849" y="19981"/>
                    <a:pt x="4849" y="18732"/>
                    <a:pt x="5349" y="18455"/>
                  </a:cubicBezTo>
                  <a:cubicBezTo>
                    <a:pt x="6015" y="17992"/>
                    <a:pt x="6237" y="17761"/>
                    <a:pt x="7181" y="17576"/>
                  </a:cubicBezTo>
                  <a:cubicBezTo>
                    <a:pt x="8181" y="17391"/>
                    <a:pt x="8347" y="18177"/>
                    <a:pt x="9180" y="18085"/>
                  </a:cubicBezTo>
                  <a:cubicBezTo>
                    <a:pt x="9180" y="19010"/>
                    <a:pt x="11512" y="19380"/>
                    <a:pt x="11956" y="18409"/>
                  </a:cubicBezTo>
                  <a:cubicBezTo>
                    <a:pt x="11734" y="16605"/>
                    <a:pt x="12567" y="14570"/>
                    <a:pt x="14177" y="13321"/>
                  </a:cubicBezTo>
                  <a:cubicBezTo>
                    <a:pt x="14566" y="14477"/>
                    <a:pt x="13178" y="15125"/>
                    <a:pt x="12845" y="16096"/>
                  </a:cubicBezTo>
                  <a:cubicBezTo>
                    <a:pt x="12623" y="16790"/>
                    <a:pt x="12234" y="16836"/>
                    <a:pt x="12290" y="17530"/>
                  </a:cubicBezTo>
                  <a:cubicBezTo>
                    <a:pt x="12345" y="18501"/>
                    <a:pt x="12234" y="19287"/>
                    <a:pt x="11124" y="19565"/>
                  </a:cubicBezTo>
                  <a:cubicBezTo>
                    <a:pt x="9957" y="19889"/>
                    <a:pt x="10513" y="20212"/>
                    <a:pt x="10457" y="21045"/>
                  </a:cubicBezTo>
                  <a:cubicBezTo>
                    <a:pt x="10457" y="21091"/>
                    <a:pt x="10457" y="21184"/>
                    <a:pt x="10457" y="21230"/>
                  </a:cubicBezTo>
                  <a:cubicBezTo>
                    <a:pt x="11124" y="21230"/>
                    <a:pt x="11124" y="21230"/>
                    <a:pt x="11124" y="21230"/>
                  </a:cubicBezTo>
                  <a:cubicBezTo>
                    <a:pt x="11235" y="20860"/>
                    <a:pt x="11401" y="20536"/>
                    <a:pt x="11734" y="20259"/>
                  </a:cubicBezTo>
                  <a:cubicBezTo>
                    <a:pt x="11734" y="20582"/>
                    <a:pt x="11734" y="20906"/>
                    <a:pt x="11734" y="21230"/>
                  </a:cubicBezTo>
                  <a:cubicBezTo>
                    <a:pt x="12567" y="21230"/>
                    <a:pt x="12567" y="21230"/>
                    <a:pt x="12567" y="21230"/>
                  </a:cubicBezTo>
                  <a:cubicBezTo>
                    <a:pt x="12456" y="20259"/>
                    <a:pt x="12512" y="19241"/>
                    <a:pt x="13067" y="18547"/>
                  </a:cubicBezTo>
                  <a:cubicBezTo>
                    <a:pt x="13345" y="18177"/>
                    <a:pt x="13511" y="17391"/>
                    <a:pt x="13733" y="16928"/>
                  </a:cubicBezTo>
                  <a:cubicBezTo>
                    <a:pt x="14066" y="16235"/>
                    <a:pt x="14066" y="15726"/>
                    <a:pt x="14733" y="15078"/>
                  </a:cubicBezTo>
                  <a:cubicBezTo>
                    <a:pt x="15788" y="15541"/>
                    <a:pt x="15066" y="16142"/>
                    <a:pt x="14677" y="16743"/>
                  </a:cubicBezTo>
                  <a:cubicBezTo>
                    <a:pt x="14177" y="17576"/>
                    <a:pt x="13844" y="18501"/>
                    <a:pt x="13678" y="19426"/>
                  </a:cubicBezTo>
                  <a:cubicBezTo>
                    <a:pt x="13567" y="20027"/>
                    <a:pt x="13456" y="20629"/>
                    <a:pt x="13456" y="21230"/>
                  </a:cubicBezTo>
                  <a:cubicBezTo>
                    <a:pt x="14566" y="21230"/>
                    <a:pt x="14566" y="21230"/>
                    <a:pt x="14566" y="21230"/>
                  </a:cubicBezTo>
                  <a:cubicBezTo>
                    <a:pt x="14622" y="20767"/>
                    <a:pt x="14622" y="20351"/>
                    <a:pt x="14677" y="19889"/>
                  </a:cubicBezTo>
                  <a:cubicBezTo>
                    <a:pt x="14733" y="19195"/>
                    <a:pt x="14844" y="18547"/>
                    <a:pt x="15010" y="17854"/>
                  </a:cubicBezTo>
                  <a:cubicBezTo>
                    <a:pt x="15177" y="17299"/>
                    <a:pt x="15732" y="16697"/>
                    <a:pt x="15677" y="16142"/>
                  </a:cubicBezTo>
                  <a:cubicBezTo>
                    <a:pt x="15954" y="16373"/>
                    <a:pt x="16288" y="16605"/>
                    <a:pt x="16565" y="16882"/>
                  </a:cubicBezTo>
                  <a:cubicBezTo>
                    <a:pt x="17398" y="17484"/>
                    <a:pt x="17509" y="17021"/>
                    <a:pt x="17454" y="17946"/>
                  </a:cubicBezTo>
                  <a:cubicBezTo>
                    <a:pt x="17454" y="18732"/>
                    <a:pt x="17620" y="19657"/>
                    <a:pt x="18231" y="20212"/>
                  </a:cubicBezTo>
                  <a:cubicBezTo>
                    <a:pt x="19675" y="21600"/>
                    <a:pt x="20397" y="20490"/>
                    <a:pt x="21396" y="19657"/>
                  </a:cubicBezTo>
                  <a:cubicBezTo>
                    <a:pt x="21396" y="18224"/>
                    <a:pt x="21396" y="18224"/>
                    <a:pt x="21396" y="18224"/>
                  </a:cubicBezTo>
                  <a:cubicBezTo>
                    <a:pt x="20896" y="18686"/>
                    <a:pt x="20341" y="18732"/>
                    <a:pt x="20008" y="19380"/>
                  </a:cubicBezTo>
                  <a:cubicBezTo>
                    <a:pt x="19453" y="20490"/>
                    <a:pt x="18564" y="19842"/>
                    <a:pt x="18064" y="19102"/>
                  </a:cubicBezTo>
                  <a:cubicBezTo>
                    <a:pt x="18064" y="18640"/>
                    <a:pt x="18120" y="18131"/>
                    <a:pt x="18342" y="17669"/>
                  </a:cubicBezTo>
                  <a:cubicBezTo>
                    <a:pt x="19286" y="18039"/>
                    <a:pt x="20341" y="18039"/>
                    <a:pt x="21396" y="18131"/>
                  </a:cubicBezTo>
                  <a:cubicBezTo>
                    <a:pt x="21396" y="17252"/>
                    <a:pt x="21396" y="17252"/>
                    <a:pt x="21396" y="17252"/>
                  </a:cubicBezTo>
                  <a:cubicBezTo>
                    <a:pt x="18342" y="17530"/>
                    <a:pt x="15455" y="15587"/>
                    <a:pt x="14955" y="12997"/>
                  </a:cubicBezTo>
                  <a:cubicBezTo>
                    <a:pt x="15732" y="12997"/>
                    <a:pt x="16454" y="14847"/>
                    <a:pt x="16898" y="15448"/>
                  </a:cubicBezTo>
                  <a:cubicBezTo>
                    <a:pt x="17676" y="16466"/>
                    <a:pt x="19786" y="16697"/>
                    <a:pt x="21118" y="16743"/>
                  </a:cubicBezTo>
                  <a:cubicBezTo>
                    <a:pt x="21229" y="16743"/>
                    <a:pt x="21285" y="16697"/>
                    <a:pt x="21396" y="16697"/>
                  </a:cubicBezTo>
                  <a:cubicBezTo>
                    <a:pt x="21396" y="16050"/>
                    <a:pt x="21396" y="16050"/>
                    <a:pt x="21396" y="16050"/>
                  </a:cubicBezTo>
                  <a:cubicBezTo>
                    <a:pt x="19230" y="16188"/>
                    <a:pt x="17065" y="15310"/>
                    <a:pt x="16010" y="13090"/>
                  </a:cubicBezTo>
                  <a:cubicBezTo>
                    <a:pt x="16621" y="13228"/>
                    <a:pt x="16898" y="13228"/>
                    <a:pt x="17231" y="13552"/>
                  </a:cubicBezTo>
                  <a:cubicBezTo>
                    <a:pt x="17509" y="13830"/>
                    <a:pt x="17898" y="14292"/>
                    <a:pt x="18175" y="14523"/>
                  </a:cubicBezTo>
                  <a:cubicBezTo>
                    <a:pt x="18786" y="15032"/>
                    <a:pt x="20230" y="15448"/>
                    <a:pt x="21396" y="15495"/>
                  </a:cubicBezTo>
                  <a:cubicBezTo>
                    <a:pt x="21396" y="14153"/>
                    <a:pt x="21396" y="14153"/>
                    <a:pt x="21396" y="14153"/>
                  </a:cubicBezTo>
                  <a:cubicBezTo>
                    <a:pt x="20619" y="14246"/>
                    <a:pt x="19786" y="14153"/>
                    <a:pt x="19175" y="13876"/>
                  </a:cubicBezTo>
                  <a:cubicBezTo>
                    <a:pt x="18620" y="13645"/>
                    <a:pt x="18564" y="13136"/>
                    <a:pt x="18675" y="12627"/>
                  </a:cubicBezTo>
                  <a:cubicBezTo>
                    <a:pt x="18897" y="11794"/>
                    <a:pt x="19175" y="11979"/>
                    <a:pt x="19619" y="12303"/>
                  </a:cubicBezTo>
                  <a:cubicBezTo>
                    <a:pt x="20341" y="12072"/>
                    <a:pt x="20952" y="11702"/>
                    <a:pt x="21396" y="11193"/>
                  </a:cubicBezTo>
                  <a:cubicBezTo>
                    <a:pt x="21396" y="7863"/>
                    <a:pt x="21396" y="7863"/>
                    <a:pt x="21396" y="7863"/>
                  </a:cubicBezTo>
                  <a:cubicBezTo>
                    <a:pt x="21007" y="7493"/>
                    <a:pt x="20563" y="7215"/>
                    <a:pt x="20174" y="6892"/>
                  </a:cubicBezTo>
                  <a:cubicBezTo>
                    <a:pt x="19897" y="6614"/>
                    <a:pt x="19286" y="6429"/>
                    <a:pt x="19175" y="6059"/>
                  </a:cubicBezTo>
                  <a:cubicBezTo>
                    <a:pt x="19008" y="5458"/>
                    <a:pt x="19342" y="4949"/>
                    <a:pt x="19064" y="4348"/>
                  </a:cubicBezTo>
                  <a:cubicBezTo>
                    <a:pt x="19564" y="4440"/>
                    <a:pt x="19841" y="4810"/>
                    <a:pt x="20397" y="4764"/>
                  </a:cubicBezTo>
                  <a:cubicBezTo>
                    <a:pt x="20063" y="4348"/>
                    <a:pt x="19397" y="4024"/>
                    <a:pt x="18786" y="4116"/>
                  </a:cubicBezTo>
                  <a:cubicBezTo>
                    <a:pt x="18342" y="3515"/>
                    <a:pt x="17676" y="3053"/>
                    <a:pt x="17009" y="2636"/>
                  </a:cubicBezTo>
                  <a:cubicBezTo>
                    <a:pt x="16510" y="2359"/>
                    <a:pt x="15954" y="2081"/>
                    <a:pt x="15455" y="1758"/>
                  </a:cubicBezTo>
                  <a:cubicBezTo>
                    <a:pt x="15066" y="1711"/>
                    <a:pt x="14233" y="1989"/>
                    <a:pt x="14177" y="1434"/>
                  </a:cubicBezTo>
                  <a:cubicBezTo>
                    <a:pt x="16510" y="1758"/>
                    <a:pt x="19564" y="2683"/>
                    <a:pt x="21396" y="3978"/>
                  </a:cubicBezTo>
                  <a:cubicBezTo>
                    <a:pt x="21396" y="3099"/>
                    <a:pt x="21396" y="3099"/>
                    <a:pt x="21396" y="3099"/>
                  </a:cubicBezTo>
                  <a:cubicBezTo>
                    <a:pt x="20508" y="2590"/>
                    <a:pt x="19008" y="2081"/>
                    <a:pt x="19119" y="1388"/>
                  </a:cubicBezTo>
                  <a:cubicBezTo>
                    <a:pt x="19730" y="1526"/>
                    <a:pt x="20563" y="1804"/>
                    <a:pt x="21396" y="2220"/>
                  </a:cubicBezTo>
                  <a:lnTo>
                    <a:pt x="21396" y="1295"/>
                  </a:lnTo>
                  <a:close/>
                  <a:moveTo>
                    <a:pt x="6348" y="16605"/>
                  </a:moveTo>
                  <a:cubicBezTo>
                    <a:pt x="6293" y="15865"/>
                    <a:pt x="6570" y="14847"/>
                    <a:pt x="7237" y="14523"/>
                  </a:cubicBezTo>
                  <a:cubicBezTo>
                    <a:pt x="6848" y="15125"/>
                    <a:pt x="7292" y="16466"/>
                    <a:pt x="6348" y="16605"/>
                  </a:cubicBezTo>
                  <a:close/>
                  <a:moveTo>
                    <a:pt x="8014" y="16605"/>
                  </a:moveTo>
                  <a:cubicBezTo>
                    <a:pt x="7237" y="16420"/>
                    <a:pt x="8458" y="13922"/>
                    <a:pt x="8902" y="13598"/>
                  </a:cubicBezTo>
                  <a:cubicBezTo>
                    <a:pt x="8847" y="14616"/>
                    <a:pt x="8292" y="15587"/>
                    <a:pt x="8014" y="16605"/>
                  </a:cubicBezTo>
                  <a:close/>
                  <a:moveTo>
                    <a:pt x="9458" y="17206"/>
                  </a:moveTo>
                  <a:cubicBezTo>
                    <a:pt x="8847" y="16975"/>
                    <a:pt x="9180" y="15865"/>
                    <a:pt x="9569" y="15402"/>
                  </a:cubicBezTo>
                  <a:cubicBezTo>
                    <a:pt x="10013" y="15957"/>
                    <a:pt x="9347" y="16605"/>
                    <a:pt x="9458" y="17206"/>
                  </a:cubicBezTo>
                  <a:close/>
                  <a:moveTo>
                    <a:pt x="9624" y="14847"/>
                  </a:moveTo>
                  <a:cubicBezTo>
                    <a:pt x="9902" y="14477"/>
                    <a:pt x="9846" y="13737"/>
                    <a:pt x="10513" y="13645"/>
                  </a:cubicBezTo>
                  <a:cubicBezTo>
                    <a:pt x="10346" y="13321"/>
                    <a:pt x="10513" y="12904"/>
                    <a:pt x="11012" y="12997"/>
                  </a:cubicBezTo>
                  <a:cubicBezTo>
                    <a:pt x="10735" y="13691"/>
                    <a:pt x="10346" y="14385"/>
                    <a:pt x="9902" y="15078"/>
                  </a:cubicBezTo>
                  <a:cubicBezTo>
                    <a:pt x="9791" y="15032"/>
                    <a:pt x="9735" y="14940"/>
                    <a:pt x="9624" y="14847"/>
                  </a:cubicBezTo>
                  <a:close/>
                  <a:moveTo>
                    <a:pt x="11346" y="15680"/>
                  </a:moveTo>
                  <a:cubicBezTo>
                    <a:pt x="11290" y="16188"/>
                    <a:pt x="11012" y="16327"/>
                    <a:pt x="10901" y="16743"/>
                  </a:cubicBezTo>
                  <a:cubicBezTo>
                    <a:pt x="10846" y="17252"/>
                    <a:pt x="11124" y="17854"/>
                    <a:pt x="10679" y="18270"/>
                  </a:cubicBezTo>
                  <a:cubicBezTo>
                    <a:pt x="10068" y="18362"/>
                    <a:pt x="10735" y="15772"/>
                    <a:pt x="10846" y="15448"/>
                  </a:cubicBezTo>
                  <a:cubicBezTo>
                    <a:pt x="11068" y="14893"/>
                    <a:pt x="12234" y="12627"/>
                    <a:pt x="13011" y="12858"/>
                  </a:cubicBezTo>
                  <a:cubicBezTo>
                    <a:pt x="12678" y="13876"/>
                    <a:pt x="11401" y="14523"/>
                    <a:pt x="11346" y="15680"/>
                  </a:cubicBezTo>
                  <a:close/>
                  <a:moveTo>
                    <a:pt x="15732" y="694"/>
                  </a:moveTo>
                  <a:cubicBezTo>
                    <a:pt x="16621" y="601"/>
                    <a:pt x="17842" y="833"/>
                    <a:pt x="18286" y="1341"/>
                  </a:cubicBezTo>
                  <a:cubicBezTo>
                    <a:pt x="17287" y="1341"/>
                    <a:pt x="16176" y="1341"/>
                    <a:pt x="15732" y="69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-35" y="1147481"/>
              <a:ext cx="1392317" cy="37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268" fill="norm" stroke="1" extrusionOk="0">
                  <a:moveTo>
                    <a:pt x="19445" y="13183"/>
                  </a:moveTo>
                  <a:cubicBezTo>
                    <a:pt x="18535" y="11109"/>
                    <a:pt x="17385" y="10418"/>
                    <a:pt x="16284" y="11282"/>
                  </a:cubicBezTo>
                  <a:cubicBezTo>
                    <a:pt x="15565" y="11973"/>
                    <a:pt x="14799" y="6789"/>
                    <a:pt x="13937" y="5234"/>
                  </a:cubicBezTo>
                  <a:cubicBezTo>
                    <a:pt x="12931" y="3506"/>
                    <a:pt x="11734" y="2988"/>
                    <a:pt x="10632" y="4370"/>
                  </a:cubicBezTo>
                  <a:cubicBezTo>
                    <a:pt x="9866" y="5407"/>
                    <a:pt x="8716" y="741"/>
                    <a:pt x="7711" y="223"/>
                  </a:cubicBezTo>
                  <a:cubicBezTo>
                    <a:pt x="6370" y="-641"/>
                    <a:pt x="5460" y="1087"/>
                    <a:pt x="4502" y="4025"/>
                  </a:cubicBezTo>
                  <a:cubicBezTo>
                    <a:pt x="3544" y="2815"/>
                    <a:pt x="2394" y="2642"/>
                    <a:pt x="1484" y="4370"/>
                  </a:cubicBezTo>
                  <a:cubicBezTo>
                    <a:pt x="-575" y="7999"/>
                    <a:pt x="-336" y="16466"/>
                    <a:pt x="1245" y="20268"/>
                  </a:cubicBezTo>
                  <a:cubicBezTo>
                    <a:pt x="3927" y="20268"/>
                    <a:pt x="3927" y="20268"/>
                    <a:pt x="3927" y="20268"/>
                  </a:cubicBezTo>
                  <a:cubicBezTo>
                    <a:pt x="4262" y="18713"/>
                    <a:pt x="4502" y="17330"/>
                    <a:pt x="4981" y="18713"/>
                  </a:cubicBezTo>
                  <a:cubicBezTo>
                    <a:pt x="5172" y="19231"/>
                    <a:pt x="5364" y="19749"/>
                    <a:pt x="5555" y="20268"/>
                  </a:cubicBezTo>
                  <a:cubicBezTo>
                    <a:pt x="6609" y="20268"/>
                    <a:pt x="6609" y="20268"/>
                    <a:pt x="6609" y="20268"/>
                  </a:cubicBezTo>
                  <a:cubicBezTo>
                    <a:pt x="5795" y="19577"/>
                    <a:pt x="5076" y="17503"/>
                    <a:pt x="5029" y="14911"/>
                  </a:cubicBezTo>
                  <a:cubicBezTo>
                    <a:pt x="5699" y="16293"/>
                    <a:pt x="6322" y="18367"/>
                    <a:pt x="7136" y="16985"/>
                  </a:cubicBezTo>
                  <a:cubicBezTo>
                    <a:pt x="6082" y="15084"/>
                    <a:pt x="4598" y="13874"/>
                    <a:pt x="4837" y="9209"/>
                  </a:cubicBezTo>
                  <a:cubicBezTo>
                    <a:pt x="4981" y="5925"/>
                    <a:pt x="5747" y="4025"/>
                    <a:pt x="6561" y="3333"/>
                  </a:cubicBezTo>
                  <a:cubicBezTo>
                    <a:pt x="7375" y="2642"/>
                    <a:pt x="8381" y="3161"/>
                    <a:pt x="9004" y="5234"/>
                  </a:cubicBezTo>
                  <a:cubicBezTo>
                    <a:pt x="9674" y="7653"/>
                    <a:pt x="8381" y="14738"/>
                    <a:pt x="8429" y="18713"/>
                  </a:cubicBezTo>
                  <a:cubicBezTo>
                    <a:pt x="8285" y="19404"/>
                    <a:pt x="8046" y="19922"/>
                    <a:pt x="7806" y="20268"/>
                  </a:cubicBezTo>
                  <a:cubicBezTo>
                    <a:pt x="10105" y="20268"/>
                    <a:pt x="10105" y="20268"/>
                    <a:pt x="10105" y="20268"/>
                  </a:cubicBezTo>
                  <a:cubicBezTo>
                    <a:pt x="9962" y="19922"/>
                    <a:pt x="9818" y="19577"/>
                    <a:pt x="9674" y="19231"/>
                  </a:cubicBezTo>
                  <a:cubicBezTo>
                    <a:pt x="8908" y="17503"/>
                    <a:pt x="9100" y="15257"/>
                    <a:pt x="9531" y="12665"/>
                  </a:cubicBezTo>
                  <a:cubicBezTo>
                    <a:pt x="9866" y="10591"/>
                    <a:pt x="10153" y="9381"/>
                    <a:pt x="10728" y="8172"/>
                  </a:cubicBezTo>
                  <a:cubicBezTo>
                    <a:pt x="10776" y="8172"/>
                    <a:pt x="11973" y="6098"/>
                    <a:pt x="11782" y="6962"/>
                  </a:cubicBezTo>
                  <a:cubicBezTo>
                    <a:pt x="11638" y="7308"/>
                    <a:pt x="11542" y="7653"/>
                    <a:pt x="11494" y="8345"/>
                  </a:cubicBezTo>
                  <a:cubicBezTo>
                    <a:pt x="12404" y="7999"/>
                    <a:pt x="12931" y="11109"/>
                    <a:pt x="13793" y="10937"/>
                  </a:cubicBezTo>
                  <a:cubicBezTo>
                    <a:pt x="13745" y="9554"/>
                    <a:pt x="13554" y="8690"/>
                    <a:pt x="13218" y="8172"/>
                  </a:cubicBezTo>
                  <a:cubicBezTo>
                    <a:pt x="14511" y="6962"/>
                    <a:pt x="15805" y="15602"/>
                    <a:pt x="14128" y="16639"/>
                  </a:cubicBezTo>
                  <a:cubicBezTo>
                    <a:pt x="14176" y="17849"/>
                    <a:pt x="14128" y="19058"/>
                    <a:pt x="14033" y="20268"/>
                  </a:cubicBezTo>
                  <a:cubicBezTo>
                    <a:pt x="14990" y="20268"/>
                    <a:pt x="14990" y="20268"/>
                    <a:pt x="14990" y="20268"/>
                  </a:cubicBezTo>
                  <a:cubicBezTo>
                    <a:pt x="15086" y="19404"/>
                    <a:pt x="15278" y="18540"/>
                    <a:pt x="15469" y="17676"/>
                  </a:cubicBezTo>
                  <a:cubicBezTo>
                    <a:pt x="16571" y="13701"/>
                    <a:pt x="17768" y="13183"/>
                    <a:pt x="19205" y="16121"/>
                  </a:cubicBezTo>
                  <a:cubicBezTo>
                    <a:pt x="19828" y="17330"/>
                    <a:pt x="20115" y="18540"/>
                    <a:pt x="20354" y="20268"/>
                  </a:cubicBezTo>
                  <a:cubicBezTo>
                    <a:pt x="21025" y="20268"/>
                    <a:pt x="21025" y="20268"/>
                    <a:pt x="21025" y="20268"/>
                  </a:cubicBezTo>
                  <a:cubicBezTo>
                    <a:pt x="20738" y="17330"/>
                    <a:pt x="20211" y="14911"/>
                    <a:pt x="19445" y="13183"/>
                  </a:cubicBezTo>
                  <a:close/>
                  <a:moveTo>
                    <a:pt x="1724" y="19404"/>
                  </a:moveTo>
                  <a:cubicBezTo>
                    <a:pt x="2155" y="18540"/>
                    <a:pt x="3017" y="19922"/>
                    <a:pt x="3161" y="17330"/>
                  </a:cubicBezTo>
                  <a:cubicBezTo>
                    <a:pt x="2730" y="16466"/>
                    <a:pt x="1437" y="18540"/>
                    <a:pt x="1149" y="16985"/>
                  </a:cubicBezTo>
                  <a:cubicBezTo>
                    <a:pt x="1293" y="14565"/>
                    <a:pt x="2778" y="16985"/>
                    <a:pt x="2825" y="14738"/>
                  </a:cubicBezTo>
                  <a:cubicBezTo>
                    <a:pt x="2825" y="13356"/>
                    <a:pt x="862" y="14738"/>
                    <a:pt x="670" y="15084"/>
                  </a:cubicBezTo>
                  <a:cubicBezTo>
                    <a:pt x="622" y="12837"/>
                    <a:pt x="622" y="9727"/>
                    <a:pt x="1101" y="7826"/>
                  </a:cubicBezTo>
                  <a:cubicBezTo>
                    <a:pt x="1772" y="8517"/>
                    <a:pt x="2394" y="7826"/>
                    <a:pt x="3065" y="8172"/>
                  </a:cubicBezTo>
                  <a:cubicBezTo>
                    <a:pt x="3065" y="6617"/>
                    <a:pt x="2538" y="6098"/>
                    <a:pt x="2538" y="5580"/>
                  </a:cubicBezTo>
                  <a:cubicBezTo>
                    <a:pt x="3879" y="3506"/>
                    <a:pt x="4166" y="9036"/>
                    <a:pt x="4214" y="12319"/>
                  </a:cubicBezTo>
                  <a:cubicBezTo>
                    <a:pt x="4262" y="14220"/>
                    <a:pt x="4262" y="16293"/>
                    <a:pt x="4358" y="18194"/>
                  </a:cubicBezTo>
                  <a:cubicBezTo>
                    <a:pt x="3544" y="19577"/>
                    <a:pt x="2586" y="20959"/>
                    <a:pt x="1724" y="1940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1508840" y="470534"/>
              <a:ext cx="496216" cy="104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4250" y="16053"/>
                  </a:moveTo>
                  <a:cubicBezTo>
                    <a:pt x="5608" y="16314"/>
                    <a:pt x="3571" y="17097"/>
                    <a:pt x="4929" y="17358"/>
                  </a:cubicBezTo>
                  <a:cubicBezTo>
                    <a:pt x="7103" y="16967"/>
                    <a:pt x="6016" y="14226"/>
                    <a:pt x="6288" y="13443"/>
                  </a:cubicBezTo>
                  <a:cubicBezTo>
                    <a:pt x="6831" y="11420"/>
                    <a:pt x="7782" y="9005"/>
                    <a:pt x="10091" y="7244"/>
                  </a:cubicBezTo>
                  <a:cubicBezTo>
                    <a:pt x="11722" y="6004"/>
                    <a:pt x="13488" y="4698"/>
                    <a:pt x="14982" y="3524"/>
                  </a:cubicBezTo>
                  <a:cubicBezTo>
                    <a:pt x="16476" y="2153"/>
                    <a:pt x="20280" y="1697"/>
                    <a:pt x="21231" y="131"/>
                  </a:cubicBezTo>
                  <a:cubicBezTo>
                    <a:pt x="20959" y="65"/>
                    <a:pt x="20688" y="0"/>
                    <a:pt x="20416" y="0"/>
                  </a:cubicBezTo>
                  <a:cubicBezTo>
                    <a:pt x="19465" y="196"/>
                    <a:pt x="18514" y="457"/>
                    <a:pt x="17427" y="653"/>
                  </a:cubicBezTo>
                  <a:cubicBezTo>
                    <a:pt x="13895" y="2088"/>
                    <a:pt x="9684" y="5286"/>
                    <a:pt x="9005" y="6134"/>
                  </a:cubicBezTo>
                  <a:cubicBezTo>
                    <a:pt x="7510" y="7831"/>
                    <a:pt x="6152" y="9527"/>
                    <a:pt x="5473" y="11355"/>
                  </a:cubicBezTo>
                  <a:cubicBezTo>
                    <a:pt x="5065" y="12399"/>
                    <a:pt x="6016" y="14944"/>
                    <a:pt x="3842" y="15466"/>
                  </a:cubicBezTo>
                  <a:cubicBezTo>
                    <a:pt x="2484" y="12464"/>
                    <a:pt x="3435" y="9332"/>
                    <a:pt x="4386" y="6395"/>
                  </a:cubicBezTo>
                  <a:cubicBezTo>
                    <a:pt x="4929" y="5938"/>
                    <a:pt x="5744" y="4242"/>
                    <a:pt x="6967" y="3002"/>
                  </a:cubicBezTo>
                  <a:cubicBezTo>
                    <a:pt x="5744" y="3198"/>
                    <a:pt x="4657" y="3459"/>
                    <a:pt x="3571" y="3720"/>
                  </a:cubicBezTo>
                  <a:cubicBezTo>
                    <a:pt x="1940" y="5677"/>
                    <a:pt x="854" y="7766"/>
                    <a:pt x="446" y="9919"/>
                  </a:cubicBezTo>
                  <a:cubicBezTo>
                    <a:pt x="39" y="12007"/>
                    <a:pt x="-369" y="14552"/>
                    <a:pt x="582" y="16575"/>
                  </a:cubicBezTo>
                  <a:cubicBezTo>
                    <a:pt x="1397" y="18272"/>
                    <a:pt x="2620" y="19903"/>
                    <a:pt x="3299" y="21600"/>
                  </a:cubicBezTo>
                  <a:cubicBezTo>
                    <a:pt x="5880" y="21600"/>
                    <a:pt x="5880" y="21600"/>
                    <a:pt x="5880" y="21600"/>
                  </a:cubicBezTo>
                  <a:cubicBezTo>
                    <a:pt x="4793" y="19838"/>
                    <a:pt x="4114" y="17946"/>
                    <a:pt x="4250" y="1605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>
              <a:off x="1747653" y="573723"/>
              <a:ext cx="476950" cy="94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8677" y="7828"/>
                  </a:moveTo>
                  <a:cubicBezTo>
                    <a:pt x="8677" y="6379"/>
                    <a:pt x="12529" y="4494"/>
                    <a:pt x="14868" y="3987"/>
                  </a:cubicBezTo>
                  <a:cubicBezTo>
                    <a:pt x="16519" y="3624"/>
                    <a:pt x="16382" y="2827"/>
                    <a:pt x="18170" y="2392"/>
                  </a:cubicBezTo>
                  <a:cubicBezTo>
                    <a:pt x="20784" y="1812"/>
                    <a:pt x="21197" y="1667"/>
                    <a:pt x="20096" y="0"/>
                  </a:cubicBezTo>
                  <a:cubicBezTo>
                    <a:pt x="19408" y="1305"/>
                    <a:pt x="17207" y="2464"/>
                    <a:pt x="14731" y="2464"/>
                  </a:cubicBezTo>
                  <a:cubicBezTo>
                    <a:pt x="11704" y="3479"/>
                    <a:pt x="8815" y="5291"/>
                    <a:pt x="7026" y="6813"/>
                  </a:cubicBezTo>
                  <a:cubicBezTo>
                    <a:pt x="5238" y="8336"/>
                    <a:pt x="3312" y="9858"/>
                    <a:pt x="2211" y="11597"/>
                  </a:cubicBezTo>
                  <a:cubicBezTo>
                    <a:pt x="1798" y="12395"/>
                    <a:pt x="1386" y="13264"/>
                    <a:pt x="1248" y="14134"/>
                  </a:cubicBezTo>
                  <a:cubicBezTo>
                    <a:pt x="-265" y="14642"/>
                    <a:pt x="-403" y="15656"/>
                    <a:pt x="835" y="16236"/>
                  </a:cubicBezTo>
                  <a:cubicBezTo>
                    <a:pt x="698" y="18193"/>
                    <a:pt x="698" y="19933"/>
                    <a:pt x="1110" y="21600"/>
                  </a:cubicBezTo>
                  <a:cubicBezTo>
                    <a:pt x="3036" y="21600"/>
                    <a:pt x="3036" y="21600"/>
                    <a:pt x="3036" y="21600"/>
                  </a:cubicBezTo>
                  <a:cubicBezTo>
                    <a:pt x="1523" y="16816"/>
                    <a:pt x="3312" y="11452"/>
                    <a:pt x="8677" y="782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1674010" y="530829"/>
              <a:ext cx="458046" cy="98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027" fill="norm" stroke="1" extrusionOk="0">
                  <a:moveTo>
                    <a:pt x="2958" y="12657"/>
                  </a:moveTo>
                  <a:cubicBezTo>
                    <a:pt x="4271" y="10497"/>
                    <a:pt x="6023" y="7865"/>
                    <a:pt x="8650" y="6042"/>
                  </a:cubicBezTo>
                  <a:cubicBezTo>
                    <a:pt x="9963" y="5097"/>
                    <a:pt x="11569" y="4287"/>
                    <a:pt x="12736" y="3342"/>
                  </a:cubicBezTo>
                  <a:cubicBezTo>
                    <a:pt x="14341" y="2060"/>
                    <a:pt x="18574" y="1047"/>
                    <a:pt x="21055" y="35"/>
                  </a:cubicBezTo>
                  <a:cubicBezTo>
                    <a:pt x="12882" y="-573"/>
                    <a:pt x="4271" y="6852"/>
                    <a:pt x="2812" y="9755"/>
                  </a:cubicBezTo>
                  <a:cubicBezTo>
                    <a:pt x="-545" y="11982"/>
                    <a:pt x="39" y="15357"/>
                    <a:pt x="39" y="17854"/>
                  </a:cubicBezTo>
                  <a:cubicBezTo>
                    <a:pt x="39" y="18934"/>
                    <a:pt x="477" y="20014"/>
                    <a:pt x="1060" y="21027"/>
                  </a:cubicBezTo>
                  <a:cubicBezTo>
                    <a:pt x="2374" y="21027"/>
                    <a:pt x="2374" y="21027"/>
                    <a:pt x="2374" y="21027"/>
                  </a:cubicBezTo>
                  <a:cubicBezTo>
                    <a:pt x="1060" y="18259"/>
                    <a:pt x="1498" y="15357"/>
                    <a:pt x="2958" y="1265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2757529" y="1234123"/>
              <a:ext cx="74466" cy="28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886" h="21600" fill="norm" stroke="1" extrusionOk="0">
                  <a:moveTo>
                    <a:pt x="7920" y="19920"/>
                  </a:moveTo>
                  <a:cubicBezTo>
                    <a:pt x="7920" y="15600"/>
                    <a:pt x="13680" y="16320"/>
                    <a:pt x="15120" y="12960"/>
                  </a:cubicBezTo>
                  <a:cubicBezTo>
                    <a:pt x="14400" y="10800"/>
                    <a:pt x="7200" y="10080"/>
                    <a:pt x="11520" y="7680"/>
                  </a:cubicBezTo>
                  <a:cubicBezTo>
                    <a:pt x="14400" y="6240"/>
                    <a:pt x="21600" y="1440"/>
                    <a:pt x="12240" y="0"/>
                  </a:cubicBezTo>
                  <a:cubicBezTo>
                    <a:pt x="2160" y="2640"/>
                    <a:pt x="9360" y="6720"/>
                    <a:pt x="720" y="9600"/>
                  </a:cubicBezTo>
                  <a:cubicBezTo>
                    <a:pt x="2160" y="12960"/>
                    <a:pt x="720" y="17520"/>
                    <a:pt x="0" y="21600"/>
                  </a:cubicBezTo>
                  <a:cubicBezTo>
                    <a:pt x="7920" y="21600"/>
                    <a:pt x="7920" y="21600"/>
                    <a:pt x="7920" y="21600"/>
                  </a:cubicBezTo>
                  <a:cubicBezTo>
                    <a:pt x="7920" y="21120"/>
                    <a:pt x="7920" y="20400"/>
                    <a:pt x="7920" y="199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1017629" y="1491298"/>
              <a:ext cx="60327" cy="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7200"/>
                    <a:pt x="2274" y="14400"/>
                    <a:pt x="454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779" y="14400"/>
                    <a:pt x="9095" y="480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1058904" y="1458335"/>
              <a:ext cx="168277" cy="6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505" fill="norm" stroke="1" extrusionOk="0">
                  <a:moveTo>
                    <a:pt x="11411" y="3505"/>
                  </a:moveTo>
                  <a:cubicBezTo>
                    <a:pt x="8151" y="7505"/>
                    <a:pt x="1630" y="-6095"/>
                    <a:pt x="0" y="3505"/>
                  </a:cubicBezTo>
                  <a:cubicBezTo>
                    <a:pt x="3260" y="6705"/>
                    <a:pt x="7743" y="7505"/>
                    <a:pt x="8558" y="15505"/>
                  </a:cubicBezTo>
                  <a:cubicBezTo>
                    <a:pt x="21600" y="15505"/>
                    <a:pt x="21600" y="15505"/>
                    <a:pt x="21600" y="15505"/>
                  </a:cubicBezTo>
                  <a:cubicBezTo>
                    <a:pt x="17932" y="12305"/>
                    <a:pt x="11819" y="12305"/>
                    <a:pt x="11411" y="350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B6C0D"/>
                </a:gs>
                <a:gs pos="100000">
                  <a:srgbClr val="EB6C0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53" name="Shape 153"/>
          <p:cNvSpPr/>
          <p:nvPr/>
        </p:nvSpPr>
        <p:spPr>
          <a:xfrm>
            <a:off x="6824663" y="4976812"/>
            <a:ext cx="5367340" cy="1879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888" y="12442"/>
                </a:moveTo>
                <a:cubicBezTo>
                  <a:pt x="16031" y="8903"/>
                  <a:pt x="18969" y="4707"/>
                  <a:pt x="21600" y="438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18956" y="4305"/>
                  <a:pt x="16005" y="8501"/>
                  <a:pt x="12837" y="12077"/>
                </a:cubicBezTo>
                <a:cubicBezTo>
                  <a:pt x="9120" y="16273"/>
                  <a:pt x="4739" y="19995"/>
                  <a:pt x="0" y="21600"/>
                </a:cubicBezTo>
                <a:cubicBezTo>
                  <a:pt x="1213" y="21600"/>
                  <a:pt x="1213" y="21600"/>
                  <a:pt x="1213" y="21600"/>
                </a:cubicBezTo>
                <a:cubicBezTo>
                  <a:pt x="4994" y="19995"/>
                  <a:pt x="8903" y="16930"/>
                  <a:pt x="12888" y="12442"/>
                </a:cubicBezTo>
                <a:close/>
              </a:path>
            </a:pathLst>
          </a:custGeom>
          <a:solidFill>
            <a:srgbClr val="494E1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Shape 154"/>
          <p:cNvSpPr/>
          <p:nvPr/>
        </p:nvSpPr>
        <p:spPr>
          <a:xfrm>
            <a:off x="7475538" y="5110162"/>
            <a:ext cx="4716465" cy="1749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3620" y="12544"/>
                  <a:pt x="6279" y="18856"/>
                  <a:pt x="0" y="21600"/>
                </a:cubicBezTo>
                <a:cubicBezTo>
                  <a:pt x="1134" y="21600"/>
                  <a:pt x="1134" y="21600"/>
                  <a:pt x="1134" y="21600"/>
                </a:cubicBezTo>
                <a:cubicBezTo>
                  <a:pt x="8067" y="18189"/>
                  <a:pt x="14914" y="11055"/>
                  <a:pt x="21600" y="51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494E1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58" name="Group 158"/>
          <p:cNvGrpSpPr/>
          <p:nvPr/>
        </p:nvGrpSpPr>
        <p:grpSpPr>
          <a:xfrm>
            <a:off x="1586" y="3359149"/>
            <a:ext cx="12185651" cy="3500440"/>
            <a:chOff x="0" y="0"/>
            <a:chExt cx="12185650" cy="3500439"/>
          </a:xfrm>
        </p:grpSpPr>
        <p:sp>
          <p:nvSpPr>
            <p:cNvPr id="155" name="Shape 155"/>
            <p:cNvSpPr/>
            <p:nvPr/>
          </p:nvSpPr>
          <p:spPr>
            <a:xfrm>
              <a:off x="3668713" y="3449637"/>
              <a:ext cx="238127" cy="5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24" y="21600"/>
                    <a:pt x="13824" y="21600"/>
                    <a:pt x="13824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12" y="14850"/>
                    <a:pt x="6912" y="8100"/>
                    <a:pt x="0" y="0"/>
                  </a:cubicBezTo>
                  <a:close/>
                </a:path>
              </a:pathLst>
            </a:custGeom>
            <a:solidFill>
              <a:srgbClr val="494E1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0" y="-1"/>
              <a:ext cx="12185651" cy="349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95" fill="norm" stroke="1" extrusionOk="0">
                  <a:moveTo>
                    <a:pt x="9824" y="14544"/>
                  </a:moveTo>
                  <a:cubicBezTo>
                    <a:pt x="12086" y="13474"/>
                    <a:pt x="14454" y="11249"/>
                    <a:pt x="16868" y="7902"/>
                  </a:cubicBezTo>
                  <a:cubicBezTo>
                    <a:pt x="18449" y="5711"/>
                    <a:pt x="20030" y="3071"/>
                    <a:pt x="21600" y="17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6148" y="10610"/>
                    <a:pt x="9554" y="17942"/>
                    <a:pt x="3466" y="14268"/>
                  </a:cubicBezTo>
                  <a:cubicBezTo>
                    <a:pt x="3443" y="14250"/>
                    <a:pt x="3427" y="14250"/>
                    <a:pt x="3410" y="14233"/>
                  </a:cubicBezTo>
                  <a:cubicBezTo>
                    <a:pt x="3291" y="14130"/>
                    <a:pt x="3173" y="14026"/>
                    <a:pt x="3055" y="13923"/>
                  </a:cubicBezTo>
                  <a:cubicBezTo>
                    <a:pt x="2954" y="13819"/>
                    <a:pt x="2858" y="13716"/>
                    <a:pt x="2763" y="13612"/>
                  </a:cubicBezTo>
                  <a:cubicBezTo>
                    <a:pt x="2515" y="13284"/>
                    <a:pt x="2273" y="12939"/>
                    <a:pt x="2031" y="12577"/>
                  </a:cubicBezTo>
                  <a:cubicBezTo>
                    <a:pt x="1958" y="12456"/>
                    <a:pt x="1885" y="12335"/>
                    <a:pt x="1806" y="12197"/>
                  </a:cubicBezTo>
                  <a:cubicBezTo>
                    <a:pt x="1755" y="12094"/>
                    <a:pt x="1699" y="12008"/>
                    <a:pt x="1649" y="11904"/>
                  </a:cubicBezTo>
                  <a:cubicBezTo>
                    <a:pt x="1609" y="11835"/>
                    <a:pt x="1575" y="11783"/>
                    <a:pt x="1542" y="11714"/>
                  </a:cubicBezTo>
                  <a:cubicBezTo>
                    <a:pt x="1469" y="11576"/>
                    <a:pt x="1401" y="11438"/>
                    <a:pt x="1328" y="11300"/>
                  </a:cubicBezTo>
                  <a:cubicBezTo>
                    <a:pt x="866" y="10334"/>
                    <a:pt x="428" y="9385"/>
                    <a:pt x="0" y="8454"/>
                  </a:cubicBezTo>
                  <a:cubicBezTo>
                    <a:pt x="0" y="8971"/>
                    <a:pt x="0" y="8971"/>
                    <a:pt x="0" y="8971"/>
                  </a:cubicBezTo>
                  <a:cubicBezTo>
                    <a:pt x="73" y="9109"/>
                    <a:pt x="141" y="9247"/>
                    <a:pt x="214" y="9385"/>
                  </a:cubicBezTo>
                  <a:cubicBezTo>
                    <a:pt x="141" y="9247"/>
                    <a:pt x="73" y="9127"/>
                    <a:pt x="0" y="9006"/>
                  </a:cubicBezTo>
                  <a:cubicBezTo>
                    <a:pt x="0" y="9161"/>
                    <a:pt x="0" y="9161"/>
                    <a:pt x="0" y="9161"/>
                  </a:cubicBezTo>
                  <a:cubicBezTo>
                    <a:pt x="203" y="9523"/>
                    <a:pt x="399" y="9886"/>
                    <a:pt x="602" y="10248"/>
                  </a:cubicBezTo>
                  <a:cubicBezTo>
                    <a:pt x="399" y="9903"/>
                    <a:pt x="203" y="9575"/>
                    <a:pt x="0" y="9247"/>
                  </a:cubicBezTo>
                  <a:cubicBezTo>
                    <a:pt x="0" y="9403"/>
                    <a:pt x="0" y="9403"/>
                    <a:pt x="0" y="9403"/>
                  </a:cubicBezTo>
                  <a:cubicBezTo>
                    <a:pt x="264" y="9834"/>
                    <a:pt x="535" y="10282"/>
                    <a:pt x="810" y="10731"/>
                  </a:cubicBezTo>
                  <a:cubicBezTo>
                    <a:pt x="535" y="10317"/>
                    <a:pt x="270" y="9920"/>
                    <a:pt x="0" y="9523"/>
                  </a:cubicBezTo>
                  <a:cubicBezTo>
                    <a:pt x="0" y="9696"/>
                    <a:pt x="0" y="9696"/>
                    <a:pt x="0" y="9696"/>
                  </a:cubicBezTo>
                  <a:cubicBezTo>
                    <a:pt x="433" y="10334"/>
                    <a:pt x="866" y="10973"/>
                    <a:pt x="1311" y="11663"/>
                  </a:cubicBezTo>
                  <a:cubicBezTo>
                    <a:pt x="855" y="11024"/>
                    <a:pt x="422" y="10438"/>
                    <a:pt x="0" y="9886"/>
                  </a:cubicBezTo>
                  <a:cubicBezTo>
                    <a:pt x="0" y="9972"/>
                    <a:pt x="0" y="9972"/>
                    <a:pt x="0" y="9972"/>
                  </a:cubicBezTo>
                  <a:cubicBezTo>
                    <a:pt x="551" y="10696"/>
                    <a:pt x="1114" y="11438"/>
                    <a:pt x="1688" y="12232"/>
                  </a:cubicBezTo>
                  <a:cubicBezTo>
                    <a:pt x="1699" y="12266"/>
                    <a:pt x="1716" y="12301"/>
                    <a:pt x="1733" y="12335"/>
                  </a:cubicBezTo>
                  <a:cubicBezTo>
                    <a:pt x="1142" y="11594"/>
                    <a:pt x="568" y="10904"/>
                    <a:pt x="0" y="10265"/>
                  </a:cubicBezTo>
                  <a:cubicBezTo>
                    <a:pt x="0" y="10334"/>
                    <a:pt x="0" y="10334"/>
                    <a:pt x="0" y="10334"/>
                  </a:cubicBezTo>
                  <a:cubicBezTo>
                    <a:pt x="596" y="10990"/>
                    <a:pt x="1204" y="11732"/>
                    <a:pt x="1829" y="12508"/>
                  </a:cubicBezTo>
                  <a:cubicBezTo>
                    <a:pt x="1857" y="12577"/>
                    <a:pt x="1885" y="12629"/>
                    <a:pt x="1913" y="12681"/>
                  </a:cubicBezTo>
                  <a:cubicBezTo>
                    <a:pt x="1907" y="12681"/>
                    <a:pt x="1907" y="12663"/>
                    <a:pt x="1907" y="12663"/>
                  </a:cubicBezTo>
                  <a:cubicBezTo>
                    <a:pt x="1480" y="12197"/>
                    <a:pt x="855" y="11559"/>
                    <a:pt x="495" y="11197"/>
                  </a:cubicBezTo>
                  <a:cubicBezTo>
                    <a:pt x="338" y="11042"/>
                    <a:pt x="169" y="10869"/>
                    <a:pt x="0" y="10714"/>
                  </a:cubicBezTo>
                  <a:cubicBezTo>
                    <a:pt x="0" y="10765"/>
                    <a:pt x="0" y="10765"/>
                    <a:pt x="0" y="10765"/>
                  </a:cubicBezTo>
                  <a:cubicBezTo>
                    <a:pt x="675" y="11404"/>
                    <a:pt x="1350" y="12077"/>
                    <a:pt x="1902" y="12698"/>
                  </a:cubicBezTo>
                  <a:cubicBezTo>
                    <a:pt x="1902" y="12698"/>
                    <a:pt x="1924" y="12732"/>
                    <a:pt x="1952" y="12750"/>
                  </a:cubicBezTo>
                  <a:cubicBezTo>
                    <a:pt x="1986" y="12819"/>
                    <a:pt x="2020" y="12888"/>
                    <a:pt x="2059" y="12957"/>
                  </a:cubicBezTo>
                  <a:cubicBezTo>
                    <a:pt x="1373" y="12249"/>
                    <a:pt x="686" y="11645"/>
                    <a:pt x="0" y="11128"/>
                  </a:cubicBezTo>
                  <a:cubicBezTo>
                    <a:pt x="0" y="11180"/>
                    <a:pt x="0" y="11180"/>
                    <a:pt x="0" y="11180"/>
                  </a:cubicBezTo>
                  <a:cubicBezTo>
                    <a:pt x="647" y="11680"/>
                    <a:pt x="1288" y="12232"/>
                    <a:pt x="1936" y="12888"/>
                  </a:cubicBezTo>
                  <a:cubicBezTo>
                    <a:pt x="2003" y="12939"/>
                    <a:pt x="2065" y="13008"/>
                    <a:pt x="2127" y="13077"/>
                  </a:cubicBezTo>
                  <a:cubicBezTo>
                    <a:pt x="2155" y="13129"/>
                    <a:pt x="2189" y="13181"/>
                    <a:pt x="2217" y="13233"/>
                  </a:cubicBezTo>
                  <a:cubicBezTo>
                    <a:pt x="1677" y="12750"/>
                    <a:pt x="1137" y="12318"/>
                    <a:pt x="596" y="11973"/>
                  </a:cubicBezTo>
                  <a:cubicBezTo>
                    <a:pt x="405" y="11852"/>
                    <a:pt x="203" y="11732"/>
                    <a:pt x="0" y="11628"/>
                  </a:cubicBezTo>
                  <a:cubicBezTo>
                    <a:pt x="0" y="11645"/>
                    <a:pt x="0" y="11645"/>
                    <a:pt x="0" y="11645"/>
                  </a:cubicBezTo>
                  <a:cubicBezTo>
                    <a:pt x="765" y="12077"/>
                    <a:pt x="1508" y="12629"/>
                    <a:pt x="2245" y="13284"/>
                  </a:cubicBezTo>
                  <a:cubicBezTo>
                    <a:pt x="2279" y="13353"/>
                    <a:pt x="2318" y="13422"/>
                    <a:pt x="2352" y="13474"/>
                  </a:cubicBezTo>
                  <a:cubicBezTo>
                    <a:pt x="1384" y="12767"/>
                    <a:pt x="608" y="12404"/>
                    <a:pt x="0" y="12197"/>
                  </a:cubicBezTo>
                  <a:cubicBezTo>
                    <a:pt x="0" y="12215"/>
                    <a:pt x="0" y="12215"/>
                    <a:pt x="0" y="12215"/>
                  </a:cubicBezTo>
                  <a:cubicBezTo>
                    <a:pt x="805" y="12508"/>
                    <a:pt x="1553" y="12905"/>
                    <a:pt x="2380" y="13526"/>
                  </a:cubicBezTo>
                  <a:cubicBezTo>
                    <a:pt x="3280" y="15096"/>
                    <a:pt x="4214" y="16355"/>
                    <a:pt x="5176" y="17321"/>
                  </a:cubicBezTo>
                  <a:cubicBezTo>
                    <a:pt x="5913" y="18063"/>
                    <a:pt x="6662" y="18615"/>
                    <a:pt x="7433" y="18995"/>
                  </a:cubicBezTo>
                  <a:cubicBezTo>
                    <a:pt x="7939" y="18995"/>
                    <a:pt x="7939" y="18995"/>
                    <a:pt x="7939" y="18995"/>
                  </a:cubicBezTo>
                  <a:cubicBezTo>
                    <a:pt x="6774" y="18546"/>
                    <a:pt x="5598" y="17684"/>
                    <a:pt x="4422" y="16286"/>
                  </a:cubicBezTo>
                  <a:cubicBezTo>
                    <a:pt x="4602" y="16493"/>
                    <a:pt x="4782" y="16683"/>
                    <a:pt x="4963" y="16873"/>
                  </a:cubicBezTo>
                  <a:cubicBezTo>
                    <a:pt x="6093" y="17994"/>
                    <a:pt x="7269" y="18702"/>
                    <a:pt x="8485" y="18995"/>
                  </a:cubicBezTo>
                  <a:cubicBezTo>
                    <a:pt x="11045" y="18995"/>
                    <a:pt x="11045" y="18995"/>
                    <a:pt x="11045" y="18995"/>
                  </a:cubicBezTo>
                  <a:cubicBezTo>
                    <a:pt x="13172" y="18512"/>
                    <a:pt x="15400" y="16856"/>
                    <a:pt x="17678" y="14043"/>
                  </a:cubicBezTo>
                  <a:cubicBezTo>
                    <a:pt x="19141" y="12249"/>
                    <a:pt x="20469" y="10179"/>
                    <a:pt x="21600" y="8195"/>
                  </a:cubicBezTo>
                  <a:cubicBezTo>
                    <a:pt x="21600" y="7988"/>
                    <a:pt x="21600" y="7988"/>
                    <a:pt x="21600" y="7988"/>
                  </a:cubicBezTo>
                  <a:cubicBezTo>
                    <a:pt x="20407" y="10093"/>
                    <a:pt x="19079" y="12146"/>
                    <a:pt x="17661" y="13888"/>
                  </a:cubicBezTo>
                  <a:cubicBezTo>
                    <a:pt x="14134" y="18219"/>
                    <a:pt x="9205" y="21600"/>
                    <a:pt x="4338" y="15993"/>
                  </a:cubicBezTo>
                  <a:cubicBezTo>
                    <a:pt x="4467" y="16148"/>
                    <a:pt x="4602" y="16286"/>
                    <a:pt x="4732" y="16407"/>
                  </a:cubicBezTo>
                  <a:cubicBezTo>
                    <a:pt x="6341" y="18012"/>
                    <a:pt x="8040" y="18771"/>
                    <a:pt x="9824" y="18684"/>
                  </a:cubicBezTo>
                  <a:cubicBezTo>
                    <a:pt x="12288" y="18546"/>
                    <a:pt x="14905" y="16787"/>
                    <a:pt x="17600" y="13440"/>
                  </a:cubicBezTo>
                  <a:cubicBezTo>
                    <a:pt x="19017" y="11680"/>
                    <a:pt x="20368" y="9558"/>
                    <a:pt x="21600" y="7367"/>
                  </a:cubicBezTo>
                  <a:cubicBezTo>
                    <a:pt x="21600" y="7194"/>
                    <a:pt x="21600" y="7194"/>
                    <a:pt x="21600" y="7194"/>
                  </a:cubicBezTo>
                  <a:cubicBezTo>
                    <a:pt x="20362" y="9403"/>
                    <a:pt x="19006" y="11507"/>
                    <a:pt x="17583" y="13284"/>
                  </a:cubicBezTo>
                  <a:cubicBezTo>
                    <a:pt x="14055" y="17666"/>
                    <a:pt x="9092" y="21169"/>
                    <a:pt x="4203" y="15665"/>
                  </a:cubicBezTo>
                  <a:cubicBezTo>
                    <a:pt x="4299" y="15769"/>
                    <a:pt x="4394" y="15872"/>
                    <a:pt x="4490" y="15976"/>
                  </a:cubicBezTo>
                  <a:cubicBezTo>
                    <a:pt x="6172" y="17649"/>
                    <a:pt x="7956" y="18391"/>
                    <a:pt x="9824" y="18219"/>
                  </a:cubicBezTo>
                  <a:cubicBezTo>
                    <a:pt x="12266" y="17994"/>
                    <a:pt x="14854" y="16165"/>
                    <a:pt x="17515" y="12819"/>
                  </a:cubicBezTo>
                  <a:cubicBezTo>
                    <a:pt x="18871" y="11111"/>
                    <a:pt x="20250" y="9006"/>
                    <a:pt x="21600" y="6573"/>
                  </a:cubicBezTo>
                  <a:cubicBezTo>
                    <a:pt x="21600" y="6418"/>
                    <a:pt x="21600" y="6418"/>
                    <a:pt x="21600" y="6418"/>
                  </a:cubicBezTo>
                  <a:cubicBezTo>
                    <a:pt x="20362" y="8643"/>
                    <a:pt x="18984" y="10817"/>
                    <a:pt x="17498" y="12681"/>
                  </a:cubicBezTo>
                  <a:cubicBezTo>
                    <a:pt x="13971" y="17132"/>
                    <a:pt x="8974" y="20772"/>
                    <a:pt x="4062" y="15355"/>
                  </a:cubicBezTo>
                  <a:cubicBezTo>
                    <a:pt x="4119" y="15424"/>
                    <a:pt x="4175" y="15475"/>
                    <a:pt x="4231" y="15527"/>
                  </a:cubicBezTo>
                  <a:cubicBezTo>
                    <a:pt x="5987" y="17287"/>
                    <a:pt x="7860" y="18029"/>
                    <a:pt x="9824" y="17753"/>
                  </a:cubicBezTo>
                  <a:cubicBezTo>
                    <a:pt x="12238" y="17425"/>
                    <a:pt x="14803" y="15562"/>
                    <a:pt x="17436" y="12197"/>
                  </a:cubicBezTo>
                  <a:cubicBezTo>
                    <a:pt x="18939" y="10282"/>
                    <a:pt x="20340" y="8057"/>
                    <a:pt x="21600" y="5762"/>
                  </a:cubicBezTo>
                  <a:cubicBezTo>
                    <a:pt x="21600" y="5624"/>
                    <a:pt x="21600" y="5624"/>
                    <a:pt x="21600" y="5624"/>
                  </a:cubicBezTo>
                  <a:cubicBezTo>
                    <a:pt x="20334" y="7919"/>
                    <a:pt x="18927" y="10162"/>
                    <a:pt x="17420" y="12077"/>
                  </a:cubicBezTo>
                  <a:cubicBezTo>
                    <a:pt x="12716" y="18063"/>
                    <a:pt x="8271" y="19219"/>
                    <a:pt x="4406" y="15562"/>
                  </a:cubicBezTo>
                  <a:cubicBezTo>
                    <a:pt x="6116" y="17080"/>
                    <a:pt x="7945" y="17701"/>
                    <a:pt x="9846" y="17356"/>
                  </a:cubicBezTo>
                  <a:cubicBezTo>
                    <a:pt x="12238" y="16925"/>
                    <a:pt x="14758" y="14975"/>
                    <a:pt x="17363" y="11628"/>
                  </a:cubicBezTo>
                  <a:cubicBezTo>
                    <a:pt x="18781" y="9782"/>
                    <a:pt x="20199" y="7557"/>
                    <a:pt x="21600" y="4969"/>
                  </a:cubicBezTo>
                  <a:cubicBezTo>
                    <a:pt x="21600" y="4848"/>
                    <a:pt x="21600" y="4848"/>
                    <a:pt x="21600" y="4848"/>
                  </a:cubicBezTo>
                  <a:cubicBezTo>
                    <a:pt x="16711" y="13940"/>
                    <a:pt x="10021" y="21496"/>
                    <a:pt x="3702" y="14734"/>
                  </a:cubicBezTo>
                  <a:cubicBezTo>
                    <a:pt x="5610" y="16614"/>
                    <a:pt x="7652" y="17356"/>
                    <a:pt x="9813" y="16873"/>
                  </a:cubicBezTo>
                  <a:cubicBezTo>
                    <a:pt x="12181" y="16321"/>
                    <a:pt x="14696" y="14302"/>
                    <a:pt x="17268" y="10955"/>
                  </a:cubicBezTo>
                  <a:cubicBezTo>
                    <a:pt x="18719" y="9058"/>
                    <a:pt x="20171" y="6763"/>
                    <a:pt x="21600" y="4106"/>
                  </a:cubicBezTo>
                  <a:cubicBezTo>
                    <a:pt x="21600" y="4003"/>
                    <a:pt x="21600" y="4003"/>
                    <a:pt x="21600" y="4003"/>
                  </a:cubicBezTo>
                  <a:cubicBezTo>
                    <a:pt x="16581" y="13353"/>
                    <a:pt x="9649" y="21341"/>
                    <a:pt x="3241" y="14216"/>
                  </a:cubicBezTo>
                  <a:cubicBezTo>
                    <a:pt x="3235" y="14199"/>
                    <a:pt x="3230" y="14199"/>
                    <a:pt x="3218" y="14181"/>
                  </a:cubicBezTo>
                  <a:cubicBezTo>
                    <a:pt x="3258" y="14216"/>
                    <a:pt x="3291" y="14250"/>
                    <a:pt x="3325" y="14285"/>
                  </a:cubicBezTo>
                  <a:cubicBezTo>
                    <a:pt x="5345" y="16304"/>
                    <a:pt x="7528" y="17011"/>
                    <a:pt x="9824" y="16373"/>
                  </a:cubicBezTo>
                  <a:cubicBezTo>
                    <a:pt x="12170" y="15734"/>
                    <a:pt x="14651" y="13698"/>
                    <a:pt x="17189" y="10351"/>
                  </a:cubicBezTo>
                  <a:cubicBezTo>
                    <a:pt x="18742" y="8298"/>
                    <a:pt x="20227" y="5866"/>
                    <a:pt x="21600" y="3278"/>
                  </a:cubicBezTo>
                  <a:cubicBezTo>
                    <a:pt x="21600" y="3192"/>
                    <a:pt x="21600" y="3192"/>
                    <a:pt x="21600" y="3192"/>
                  </a:cubicBezTo>
                  <a:cubicBezTo>
                    <a:pt x="16480" y="12853"/>
                    <a:pt x="9717" y="20461"/>
                    <a:pt x="3415" y="14302"/>
                  </a:cubicBezTo>
                  <a:cubicBezTo>
                    <a:pt x="4265" y="15061"/>
                    <a:pt x="5143" y="15596"/>
                    <a:pt x="6037" y="15907"/>
                  </a:cubicBezTo>
                  <a:cubicBezTo>
                    <a:pt x="7247" y="16321"/>
                    <a:pt x="8524" y="16304"/>
                    <a:pt x="9824" y="15889"/>
                  </a:cubicBezTo>
                  <a:cubicBezTo>
                    <a:pt x="12148" y="15148"/>
                    <a:pt x="14595" y="13060"/>
                    <a:pt x="17104" y="9713"/>
                  </a:cubicBezTo>
                  <a:cubicBezTo>
                    <a:pt x="18202" y="8247"/>
                    <a:pt x="19310" y="6539"/>
                    <a:pt x="20407" y="4624"/>
                  </a:cubicBezTo>
                  <a:cubicBezTo>
                    <a:pt x="20807" y="3934"/>
                    <a:pt x="21201" y="3209"/>
                    <a:pt x="21600" y="2450"/>
                  </a:cubicBezTo>
                  <a:cubicBezTo>
                    <a:pt x="21600" y="2398"/>
                    <a:pt x="21600" y="2398"/>
                    <a:pt x="21600" y="2398"/>
                  </a:cubicBezTo>
                  <a:cubicBezTo>
                    <a:pt x="16491" y="12042"/>
                    <a:pt x="9762" y="19771"/>
                    <a:pt x="3522" y="14371"/>
                  </a:cubicBezTo>
                  <a:cubicBezTo>
                    <a:pt x="5491" y="15907"/>
                    <a:pt x="7607" y="16286"/>
                    <a:pt x="9824" y="15458"/>
                  </a:cubicBezTo>
                  <a:cubicBezTo>
                    <a:pt x="12125" y="14613"/>
                    <a:pt x="14550" y="12473"/>
                    <a:pt x="17026" y="9127"/>
                  </a:cubicBezTo>
                  <a:cubicBezTo>
                    <a:pt x="18556" y="7056"/>
                    <a:pt x="20086" y="4555"/>
                    <a:pt x="21600" y="1656"/>
                  </a:cubicBezTo>
                  <a:cubicBezTo>
                    <a:pt x="21600" y="1604"/>
                    <a:pt x="21600" y="1604"/>
                    <a:pt x="21600" y="1604"/>
                  </a:cubicBezTo>
                  <a:cubicBezTo>
                    <a:pt x="16486" y="11404"/>
                    <a:pt x="9880" y="19098"/>
                    <a:pt x="3668" y="14440"/>
                  </a:cubicBezTo>
                  <a:cubicBezTo>
                    <a:pt x="3882" y="14578"/>
                    <a:pt x="4096" y="14699"/>
                    <a:pt x="4310" y="14820"/>
                  </a:cubicBezTo>
                  <a:cubicBezTo>
                    <a:pt x="4906" y="15130"/>
                    <a:pt x="5525" y="15355"/>
                    <a:pt x="6144" y="15458"/>
                  </a:cubicBezTo>
                  <a:cubicBezTo>
                    <a:pt x="7326" y="15682"/>
                    <a:pt x="8563" y="15510"/>
                    <a:pt x="9824" y="14975"/>
                  </a:cubicBezTo>
                  <a:cubicBezTo>
                    <a:pt x="12103" y="14026"/>
                    <a:pt x="14499" y="11835"/>
                    <a:pt x="16947" y="8488"/>
                  </a:cubicBezTo>
                  <a:cubicBezTo>
                    <a:pt x="18033" y="7004"/>
                    <a:pt x="19136" y="5279"/>
                    <a:pt x="20227" y="3347"/>
                  </a:cubicBezTo>
                  <a:cubicBezTo>
                    <a:pt x="20683" y="2536"/>
                    <a:pt x="21144" y="1691"/>
                    <a:pt x="21600" y="811"/>
                  </a:cubicBezTo>
                  <a:cubicBezTo>
                    <a:pt x="21600" y="759"/>
                    <a:pt x="21600" y="759"/>
                    <a:pt x="21600" y="759"/>
                  </a:cubicBezTo>
                  <a:cubicBezTo>
                    <a:pt x="16525" y="10524"/>
                    <a:pt x="10032" y="18322"/>
                    <a:pt x="3882" y="14544"/>
                  </a:cubicBezTo>
                  <a:cubicBezTo>
                    <a:pt x="5762" y="15544"/>
                    <a:pt x="7753" y="15527"/>
                    <a:pt x="9824" y="14544"/>
                  </a:cubicBezTo>
                  <a:close/>
                </a:path>
              </a:pathLst>
            </a:custGeom>
            <a:solidFill>
              <a:srgbClr val="494E1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3195638" y="3297237"/>
              <a:ext cx="825502" cy="20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283" y="21600"/>
                    <a:pt x="16283" y="21600"/>
                    <a:pt x="16283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2462" y="14850"/>
                    <a:pt x="5234" y="6750"/>
                    <a:pt x="0" y="0"/>
                  </a:cubicBezTo>
                  <a:close/>
                </a:path>
              </a:pathLst>
            </a:custGeom>
            <a:solidFill>
              <a:srgbClr val="494E1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59" name="Shape 159"/>
          <p:cNvSpPr/>
          <p:nvPr>
            <p:ph type="title"/>
          </p:nvPr>
        </p:nvSpPr>
        <p:spPr>
          <a:xfrm>
            <a:off x="1522412" y="685800"/>
            <a:ext cx="9144001" cy="2895600"/>
          </a:xfrm>
          <a:prstGeom prst="rect">
            <a:avLst/>
          </a:prstGeom>
        </p:spPr>
        <p:txBody>
          <a:bodyPr lIns="0" tIns="0" rIns="0" bIns="0"/>
          <a:lstStyle>
            <a:lvl1pPr>
              <a:defRPr sz="66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0" name="Shape 160"/>
          <p:cNvSpPr/>
          <p:nvPr>
            <p:ph type="body" sz="quarter" idx="1"/>
          </p:nvPr>
        </p:nvSpPr>
        <p:spPr>
          <a:xfrm>
            <a:off x="1522412" y="3657598"/>
            <a:ext cx="9144001" cy="13192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1pPr>
            <a:lvl2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2pPr>
            <a:lvl3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3pPr>
            <a:lvl4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4pPr>
            <a:lvl5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1" name="Shape 161"/>
          <p:cNvSpPr/>
          <p:nvPr>
            <p:ph type="sldNum" sz="quarter" idx="2"/>
          </p:nvPr>
        </p:nvSpPr>
        <p:spPr>
          <a:xfrm>
            <a:off x="8497360" y="6228081"/>
            <a:ext cx="231139" cy="2565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1" name="Shape 241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2" name="Shape 2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title"/>
          </p:nvPr>
        </p:nvSpPr>
        <p:spPr>
          <a:xfrm>
            <a:off x="8722628" y="274638"/>
            <a:ext cx="2628216" cy="5897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0" name="Shape 250"/>
          <p:cNvSpPr/>
          <p:nvPr>
            <p:ph type="body" idx="1"/>
          </p:nvPr>
        </p:nvSpPr>
        <p:spPr>
          <a:xfrm>
            <a:off x="837981" y="274638"/>
            <a:ext cx="7732288" cy="58975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1" name="Shape 2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0" name="Shape 1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title"/>
          </p:nvPr>
        </p:nvSpPr>
        <p:spPr>
          <a:xfrm>
            <a:off x="1522412" y="1676400"/>
            <a:ext cx="9144001" cy="320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6600">
                <a:effectLst>
                  <a:outerShdw sx="100000" sy="100000" kx="0" ky="0" algn="b" rotWithShape="0" blurRad="50800" dist="25400" dir="27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8" name="Shape 178"/>
          <p:cNvSpPr/>
          <p:nvPr>
            <p:ph type="body" sz="quarter" idx="1"/>
          </p:nvPr>
        </p:nvSpPr>
        <p:spPr>
          <a:xfrm>
            <a:off x="1522412" y="5029200"/>
            <a:ext cx="9144001" cy="9829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1pPr>
            <a:lvl2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2pPr>
            <a:lvl3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3pPr>
            <a:lvl4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4pPr>
            <a:lvl5pPr marL="0" indent="0">
              <a:buClrTx/>
              <a:buSzTx/>
              <a:buFontTx/>
              <a:buNone/>
              <a:defRPr cap="all" sz="2800">
                <a:effectLst>
                  <a:outerShdw sx="100000" sy="100000" kx="0" ky="0" algn="b" rotWithShape="0" blurRad="50800" dist="25400" dir="2700000">
                    <a:srgbClr val="31340B">
                      <a:alpha val="50000"/>
                    </a:srgbClr>
                  </a:outerShdw>
                </a:effectLst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9" name="Shape 1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7" name="Shape 187"/>
          <p:cNvSpPr/>
          <p:nvPr>
            <p:ph type="body" sz="half" idx="1"/>
          </p:nvPr>
        </p:nvSpPr>
        <p:spPr>
          <a:xfrm>
            <a:off x="1522412" y="1828800"/>
            <a:ext cx="4480562" cy="4191000"/>
          </a:xfrm>
          <a:prstGeom prst="rect">
            <a:avLst/>
          </a:prstGeom>
        </p:spPr>
        <p:txBody>
          <a:bodyPr/>
          <a:lstStyle>
            <a:lvl1pPr>
              <a:defRPr sz="2300"/>
            </a:lvl1pPr>
            <a:lvl2pPr marL="467590" indent="-238989">
              <a:defRPr sz="2300"/>
            </a:lvl2pPr>
            <a:lvl3pPr marL="750344" indent="-247425">
              <a:defRPr sz="2300"/>
            </a:lvl3pPr>
            <a:lvl4pPr marL="948689" indent="-262890">
              <a:defRPr sz="2300"/>
            </a:lvl4pPr>
            <a:lvl5pPr marL="1131569" indent="-262890">
              <a:defRPr sz="23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8" name="Shape 1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body" sz="quarter" idx="1"/>
          </p:nvPr>
        </p:nvSpPr>
        <p:spPr>
          <a:xfrm>
            <a:off x="1522412" y="1828800"/>
            <a:ext cx="4480562" cy="8382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cap="all" sz="26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cap="all" sz="26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cap="all" sz="26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cap="all" sz="26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cap="all"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6" name="Shape 196"/>
          <p:cNvSpPr/>
          <p:nvPr>
            <p:ph type="body" sz="quarter" idx="13"/>
          </p:nvPr>
        </p:nvSpPr>
        <p:spPr>
          <a:xfrm>
            <a:off x="6185853" y="1828800"/>
            <a:ext cx="4480560" cy="83820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97" name="Shape 197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8" name="Shape 1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6" name="Shape 20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title"/>
          </p:nvPr>
        </p:nvSpPr>
        <p:spPr>
          <a:xfrm>
            <a:off x="1065212" y="741872"/>
            <a:ext cx="4191001" cy="268713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221" name="Shape 221"/>
          <p:cNvSpPr/>
          <p:nvPr>
            <p:ph type="body" sz="half" idx="1"/>
          </p:nvPr>
        </p:nvSpPr>
        <p:spPr>
          <a:xfrm>
            <a:off x="5561012" y="761998"/>
            <a:ext cx="5562603" cy="525780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2" name="Shape 222"/>
          <p:cNvSpPr/>
          <p:nvPr>
            <p:ph type="body" sz="quarter" idx="13"/>
          </p:nvPr>
        </p:nvSpPr>
        <p:spPr>
          <a:xfrm>
            <a:off x="1065212" y="3581400"/>
            <a:ext cx="4191001" cy="2438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3" name="Shape 2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title"/>
          </p:nvPr>
        </p:nvSpPr>
        <p:spPr>
          <a:xfrm>
            <a:off x="1065212" y="741872"/>
            <a:ext cx="4190999" cy="268713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231" name="Shape 231"/>
          <p:cNvSpPr/>
          <p:nvPr>
            <p:ph type="pic" sz="half" idx="13"/>
          </p:nvPr>
        </p:nvSpPr>
        <p:spPr>
          <a:xfrm>
            <a:off x="5561012" y="762000"/>
            <a:ext cx="5562602" cy="5257800"/>
          </a:xfrm>
          <a:prstGeom prst="rect">
            <a:avLst/>
          </a:prstGeom>
          <a:effectLst>
            <a:outerShdw sx="100000" sy="100000" kx="0" ky="0" algn="b" rotWithShape="0" blurRad="114300" dist="38100" dir="2700000">
              <a:srgbClr val="000000">
                <a:alpha val="42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2" name="Shape 232"/>
          <p:cNvSpPr/>
          <p:nvPr>
            <p:ph type="body" sz="quarter" idx="1"/>
          </p:nvPr>
        </p:nvSpPr>
        <p:spPr>
          <a:xfrm>
            <a:off x="1065212" y="3581400"/>
            <a:ext cx="4190999" cy="24384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0">
              <a:buClrTx/>
              <a:buSzTx/>
              <a:buFontTx/>
              <a:buNone/>
            </a:lvl2pPr>
            <a:lvl3pPr marL="0" indent="0">
              <a:buClrTx/>
              <a:buSzTx/>
              <a:buFontTx/>
              <a:buNone/>
            </a:lvl3pPr>
            <a:lvl4pPr marL="0" indent="0">
              <a:buClrTx/>
              <a:buSzTx/>
              <a:buFontTx/>
              <a:buNone/>
            </a:lvl4pPr>
            <a:lvl5pPr marL="0" indent="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3" name="Shape 2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663300"/>
            </a:gs>
            <a:gs pos="100000">
              <a:srgbClr val="4E5312"/>
            </a:gs>
          </a:gsLst>
          <a:lin ang="81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5525049"/>
            <a:ext cx="12198034" cy="13310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551" fill="norm" stroke="1" extrusionOk="0">
                <a:moveTo>
                  <a:pt x="21600" y="15777"/>
                </a:moveTo>
                <a:lnTo>
                  <a:pt x="21600" y="16191"/>
                </a:lnTo>
                <a:lnTo>
                  <a:pt x="20773" y="17551"/>
                </a:lnTo>
                <a:lnTo>
                  <a:pt x="20491" y="17551"/>
                </a:lnTo>
                <a:cubicBezTo>
                  <a:pt x="20868" y="16994"/>
                  <a:pt x="21238" y="16396"/>
                  <a:pt x="21600" y="15777"/>
                </a:cubicBezTo>
                <a:close/>
                <a:moveTo>
                  <a:pt x="21600" y="14238"/>
                </a:moveTo>
                <a:lnTo>
                  <a:pt x="21600" y="14612"/>
                </a:lnTo>
                <a:cubicBezTo>
                  <a:pt x="20982" y="15705"/>
                  <a:pt x="20368" y="16694"/>
                  <a:pt x="19757" y="17551"/>
                </a:cubicBezTo>
                <a:lnTo>
                  <a:pt x="19476" y="17551"/>
                </a:lnTo>
                <a:cubicBezTo>
                  <a:pt x="20209" y="16555"/>
                  <a:pt x="20919" y="15432"/>
                  <a:pt x="21600" y="14238"/>
                </a:cubicBezTo>
                <a:close/>
                <a:moveTo>
                  <a:pt x="21600" y="12675"/>
                </a:moveTo>
                <a:lnTo>
                  <a:pt x="21600" y="13015"/>
                </a:lnTo>
                <a:cubicBezTo>
                  <a:pt x="20621" y="14795"/>
                  <a:pt x="19651" y="16317"/>
                  <a:pt x="18690" y="17551"/>
                </a:cubicBezTo>
                <a:lnTo>
                  <a:pt x="18399" y="17551"/>
                </a:lnTo>
                <a:cubicBezTo>
                  <a:pt x="19520" y="16172"/>
                  <a:pt x="20592" y="14497"/>
                  <a:pt x="21600" y="12675"/>
                </a:cubicBezTo>
                <a:close/>
                <a:moveTo>
                  <a:pt x="21600" y="11090"/>
                </a:moveTo>
                <a:lnTo>
                  <a:pt x="21600" y="11428"/>
                </a:lnTo>
                <a:cubicBezTo>
                  <a:pt x="20231" y="13984"/>
                  <a:pt x="18877" y="16035"/>
                  <a:pt x="17546" y="17551"/>
                </a:cubicBezTo>
                <a:lnTo>
                  <a:pt x="17245" y="17551"/>
                </a:lnTo>
                <a:cubicBezTo>
                  <a:pt x="18672" y="15983"/>
                  <a:pt x="20126" y="13829"/>
                  <a:pt x="21600" y="11090"/>
                </a:cubicBezTo>
                <a:close/>
                <a:moveTo>
                  <a:pt x="21600" y="9718"/>
                </a:moveTo>
                <a:lnTo>
                  <a:pt x="21600" y="9951"/>
                </a:lnTo>
                <a:cubicBezTo>
                  <a:pt x="19847" y="13299"/>
                  <a:pt x="18124" y="15851"/>
                  <a:pt x="16438" y="17551"/>
                </a:cubicBezTo>
                <a:lnTo>
                  <a:pt x="16198" y="17551"/>
                </a:lnTo>
                <a:cubicBezTo>
                  <a:pt x="18048" y="15767"/>
                  <a:pt x="19858" y="13054"/>
                  <a:pt x="21600" y="9718"/>
                </a:cubicBezTo>
                <a:close/>
                <a:moveTo>
                  <a:pt x="21600" y="7989"/>
                </a:moveTo>
                <a:lnTo>
                  <a:pt x="21600" y="8181"/>
                </a:lnTo>
                <a:cubicBezTo>
                  <a:pt x="19331" y="12622"/>
                  <a:pt x="17100" y="15774"/>
                  <a:pt x="14941" y="17551"/>
                </a:cubicBezTo>
                <a:lnTo>
                  <a:pt x="14693" y="17551"/>
                </a:lnTo>
                <a:cubicBezTo>
                  <a:pt x="17063" y="15735"/>
                  <a:pt x="19387" y="12341"/>
                  <a:pt x="21600" y="7989"/>
                </a:cubicBezTo>
                <a:close/>
                <a:moveTo>
                  <a:pt x="21600" y="6393"/>
                </a:moveTo>
                <a:lnTo>
                  <a:pt x="21600" y="6605"/>
                </a:lnTo>
                <a:cubicBezTo>
                  <a:pt x="18678" y="12444"/>
                  <a:pt x="15821" y="16138"/>
                  <a:pt x="13091" y="17551"/>
                </a:cubicBezTo>
                <a:lnTo>
                  <a:pt x="12769" y="17551"/>
                </a:lnTo>
                <a:cubicBezTo>
                  <a:pt x="15791" y="16143"/>
                  <a:pt x="18774" y="12061"/>
                  <a:pt x="21600" y="6393"/>
                </a:cubicBezTo>
                <a:close/>
                <a:moveTo>
                  <a:pt x="21600" y="0"/>
                </a:moveTo>
                <a:lnTo>
                  <a:pt x="21600" y="82"/>
                </a:lnTo>
                <a:cubicBezTo>
                  <a:pt x="18565" y="6745"/>
                  <a:pt x="15587" y="11228"/>
                  <a:pt x="12732" y="13490"/>
                </a:cubicBezTo>
                <a:cubicBezTo>
                  <a:pt x="9853" y="15782"/>
                  <a:pt x="7083" y="15823"/>
                  <a:pt x="4470" y="13490"/>
                </a:cubicBezTo>
                <a:cubicBezTo>
                  <a:pt x="10213" y="19403"/>
                  <a:pt x="16170" y="13151"/>
                  <a:pt x="21600" y="1485"/>
                </a:cubicBezTo>
                <a:lnTo>
                  <a:pt x="21600" y="1659"/>
                </a:lnTo>
                <a:cubicBezTo>
                  <a:pt x="18557" y="8187"/>
                  <a:pt x="15579" y="12509"/>
                  <a:pt x="12732" y="14496"/>
                </a:cubicBezTo>
                <a:cubicBezTo>
                  <a:pt x="10980" y="15742"/>
                  <a:pt x="9259" y="16144"/>
                  <a:pt x="7615" y="15621"/>
                </a:cubicBezTo>
                <a:cubicBezTo>
                  <a:pt x="6755" y="15380"/>
                  <a:pt x="5894" y="14858"/>
                  <a:pt x="5065" y="14134"/>
                </a:cubicBezTo>
                <a:cubicBezTo>
                  <a:pt x="4768" y="13852"/>
                  <a:pt x="4470" y="13571"/>
                  <a:pt x="4173" y="13249"/>
                </a:cubicBezTo>
                <a:cubicBezTo>
                  <a:pt x="10001" y="20575"/>
                  <a:pt x="16079" y="14792"/>
                  <a:pt x="21600" y="3212"/>
                </a:cubicBezTo>
                <a:lnTo>
                  <a:pt x="21600" y="3353"/>
                </a:lnTo>
                <a:cubicBezTo>
                  <a:pt x="18556" y="9738"/>
                  <a:pt x="15576" y="13871"/>
                  <a:pt x="12732" y="15621"/>
                </a:cubicBezTo>
                <a:cubicBezTo>
                  <a:pt x="9650" y="17551"/>
                  <a:pt x="6708" y="16667"/>
                  <a:pt x="3970" y="13088"/>
                </a:cubicBezTo>
                <a:cubicBezTo>
                  <a:pt x="9838" y="21600"/>
                  <a:pt x="16018" y="16115"/>
                  <a:pt x="21600" y="4695"/>
                </a:cubicBezTo>
                <a:lnTo>
                  <a:pt x="21600" y="4917"/>
                </a:lnTo>
                <a:cubicBezTo>
                  <a:pt x="18550" y="11159"/>
                  <a:pt x="15575" y="15106"/>
                  <a:pt x="12732" y="16627"/>
                </a:cubicBezTo>
                <a:cubicBezTo>
                  <a:pt x="10925" y="17592"/>
                  <a:pt x="9149" y="17632"/>
                  <a:pt x="7467" y="16667"/>
                </a:cubicBezTo>
                <a:cubicBezTo>
                  <a:pt x="6223" y="15943"/>
                  <a:pt x="5002" y="14697"/>
                  <a:pt x="3821" y="12928"/>
                </a:cubicBezTo>
                <a:cubicBezTo>
                  <a:pt x="5283" y="15323"/>
                  <a:pt x="6763" y="16825"/>
                  <a:pt x="8248" y="17551"/>
                </a:cubicBezTo>
                <a:lnTo>
                  <a:pt x="7936" y="17551"/>
                </a:lnTo>
                <a:cubicBezTo>
                  <a:pt x="6474" y="16732"/>
                  <a:pt x="5058" y="15169"/>
                  <a:pt x="3696" y="12887"/>
                </a:cubicBezTo>
                <a:cubicBezTo>
                  <a:pt x="3649" y="12807"/>
                  <a:pt x="3602" y="12727"/>
                  <a:pt x="3547" y="12646"/>
                </a:cubicBezTo>
                <a:cubicBezTo>
                  <a:pt x="3563" y="12686"/>
                  <a:pt x="3571" y="12686"/>
                  <a:pt x="3578" y="12727"/>
                </a:cubicBezTo>
                <a:cubicBezTo>
                  <a:pt x="4769" y="14946"/>
                  <a:pt x="5974" y="16536"/>
                  <a:pt x="7183" y="17551"/>
                </a:cubicBezTo>
                <a:lnTo>
                  <a:pt x="7096" y="17551"/>
                </a:lnTo>
                <a:cubicBezTo>
                  <a:pt x="6114" y="16694"/>
                  <a:pt x="5155" y="15479"/>
                  <a:pt x="4220" y="13933"/>
                </a:cubicBezTo>
                <a:cubicBezTo>
                  <a:pt x="5066" y="15451"/>
                  <a:pt x="5917" y="16659"/>
                  <a:pt x="6771" y="17551"/>
                </a:cubicBezTo>
                <a:lnTo>
                  <a:pt x="6506" y="17551"/>
                </a:lnTo>
                <a:cubicBezTo>
                  <a:pt x="6064" y="17075"/>
                  <a:pt x="5628" y="16503"/>
                  <a:pt x="5198" y="15863"/>
                </a:cubicBezTo>
                <a:cubicBezTo>
                  <a:pt x="5597" y="16496"/>
                  <a:pt x="6000" y="17067"/>
                  <a:pt x="6409" y="17551"/>
                </a:cubicBezTo>
                <a:lnTo>
                  <a:pt x="6145" y="17551"/>
                </a:lnTo>
                <a:cubicBezTo>
                  <a:pt x="5764" y="17065"/>
                  <a:pt x="5387" y="16500"/>
                  <a:pt x="5014" y="15873"/>
                </a:cubicBezTo>
                <a:lnTo>
                  <a:pt x="4721" y="15380"/>
                </a:lnTo>
                <a:cubicBezTo>
                  <a:pt x="4799" y="15541"/>
                  <a:pt x="4877" y="15662"/>
                  <a:pt x="4955" y="15782"/>
                </a:cubicBezTo>
                <a:lnTo>
                  <a:pt x="5014" y="15873"/>
                </a:lnTo>
                <a:cubicBezTo>
                  <a:pt x="5359" y="16516"/>
                  <a:pt x="5705" y="17072"/>
                  <a:pt x="6052" y="17551"/>
                </a:cubicBezTo>
                <a:lnTo>
                  <a:pt x="5788" y="17551"/>
                </a:lnTo>
                <a:cubicBezTo>
                  <a:pt x="5642" y="17355"/>
                  <a:pt x="5497" y="17124"/>
                  <a:pt x="5353" y="16885"/>
                </a:cubicBezTo>
                <a:cubicBezTo>
                  <a:pt x="5207" y="16643"/>
                  <a:pt x="5062" y="16378"/>
                  <a:pt x="4916" y="16104"/>
                </a:cubicBezTo>
                <a:cubicBezTo>
                  <a:pt x="5049" y="16345"/>
                  <a:pt x="5182" y="16586"/>
                  <a:pt x="5315" y="16828"/>
                </a:cubicBezTo>
                <a:lnTo>
                  <a:pt x="5353" y="16885"/>
                </a:lnTo>
                <a:lnTo>
                  <a:pt x="5769" y="17551"/>
                </a:lnTo>
                <a:lnTo>
                  <a:pt x="5492" y="17551"/>
                </a:lnTo>
                <a:cubicBezTo>
                  <a:pt x="5362" y="17359"/>
                  <a:pt x="5231" y="17123"/>
                  <a:pt x="5104" y="16868"/>
                </a:cubicBezTo>
                <a:lnTo>
                  <a:pt x="5491" y="17551"/>
                </a:lnTo>
                <a:lnTo>
                  <a:pt x="4993" y="17551"/>
                </a:lnTo>
                <a:cubicBezTo>
                  <a:pt x="4102" y="15750"/>
                  <a:pt x="3231" y="13601"/>
                  <a:pt x="2381" y="11118"/>
                </a:cubicBezTo>
                <a:cubicBezTo>
                  <a:pt x="1554" y="10077"/>
                  <a:pt x="784" y="9307"/>
                  <a:pt x="0" y="8709"/>
                </a:cubicBezTo>
                <a:lnTo>
                  <a:pt x="0" y="8660"/>
                </a:lnTo>
                <a:cubicBezTo>
                  <a:pt x="669" y="9160"/>
                  <a:pt x="1447" y="9901"/>
                  <a:pt x="2342" y="10998"/>
                </a:cubicBezTo>
                <a:cubicBezTo>
                  <a:pt x="2295" y="10877"/>
                  <a:pt x="2240" y="10716"/>
                  <a:pt x="2194" y="10555"/>
                </a:cubicBezTo>
                <a:cubicBezTo>
                  <a:pt x="1469" y="9475"/>
                  <a:pt x="741" y="8516"/>
                  <a:pt x="0" y="7699"/>
                </a:cubicBezTo>
                <a:lnTo>
                  <a:pt x="0" y="7618"/>
                </a:lnTo>
                <a:cubicBezTo>
                  <a:pt x="718" y="8392"/>
                  <a:pt x="1436" y="9358"/>
                  <a:pt x="2154" y="10435"/>
                </a:cubicBezTo>
                <a:cubicBezTo>
                  <a:pt x="2115" y="10314"/>
                  <a:pt x="2068" y="10193"/>
                  <a:pt x="2029" y="10073"/>
                </a:cubicBezTo>
                <a:cubicBezTo>
                  <a:pt x="1943" y="9912"/>
                  <a:pt x="1857" y="9751"/>
                  <a:pt x="1763" y="9631"/>
                </a:cubicBezTo>
                <a:cubicBezTo>
                  <a:pt x="1174" y="8630"/>
                  <a:pt x="588" y="7732"/>
                  <a:pt x="0" y="6929"/>
                </a:cubicBezTo>
                <a:lnTo>
                  <a:pt x="0" y="6803"/>
                </a:lnTo>
                <a:cubicBezTo>
                  <a:pt x="646" y="7674"/>
                  <a:pt x="1291" y="8678"/>
                  <a:pt x="1935" y="9791"/>
                </a:cubicBezTo>
                <a:cubicBezTo>
                  <a:pt x="1881" y="9631"/>
                  <a:pt x="1834" y="9470"/>
                  <a:pt x="1787" y="9309"/>
                </a:cubicBezTo>
                <a:cubicBezTo>
                  <a:pt x="1748" y="9269"/>
                  <a:pt x="1716" y="9189"/>
                  <a:pt x="1716" y="9188"/>
                </a:cubicBezTo>
                <a:cubicBezTo>
                  <a:pt x="1204" y="8221"/>
                  <a:pt x="615" y="7200"/>
                  <a:pt x="0" y="6190"/>
                </a:cubicBezTo>
                <a:lnTo>
                  <a:pt x="0" y="6096"/>
                </a:lnTo>
                <a:cubicBezTo>
                  <a:pt x="505" y="6954"/>
                  <a:pt x="1208" y="8167"/>
                  <a:pt x="1716" y="9093"/>
                </a:cubicBezTo>
                <a:cubicBezTo>
                  <a:pt x="1721" y="9114"/>
                  <a:pt x="1726" y="9131"/>
                  <a:pt x="1732" y="9148"/>
                </a:cubicBezTo>
                <a:lnTo>
                  <a:pt x="1724" y="9108"/>
                </a:lnTo>
                <a:lnTo>
                  <a:pt x="1716" y="9093"/>
                </a:lnTo>
                <a:lnTo>
                  <a:pt x="1615" y="8746"/>
                </a:lnTo>
                <a:cubicBezTo>
                  <a:pt x="1068" y="7607"/>
                  <a:pt x="531" y="6500"/>
                  <a:pt x="0" y="5473"/>
                </a:cubicBezTo>
                <a:lnTo>
                  <a:pt x="0" y="5325"/>
                </a:lnTo>
                <a:cubicBezTo>
                  <a:pt x="488" y="6279"/>
                  <a:pt x="980" y="7289"/>
                  <a:pt x="1482" y="8344"/>
                </a:cubicBezTo>
                <a:cubicBezTo>
                  <a:pt x="1458" y="8264"/>
                  <a:pt x="1435" y="8183"/>
                  <a:pt x="1419" y="8103"/>
                </a:cubicBezTo>
                <a:cubicBezTo>
                  <a:pt x="940" y="6994"/>
                  <a:pt x="467" y="5928"/>
                  <a:pt x="0" y="4891"/>
                </a:cubicBezTo>
                <a:lnTo>
                  <a:pt x="0" y="4709"/>
                </a:lnTo>
                <a:cubicBezTo>
                  <a:pt x="292" y="5372"/>
                  <a:pt x="590" y="6060"/>
                  <a:pt x="895" y="6776"/>
                </a:cubicBezTo>
                <a:lnTo>
                  <a:pt x="0" y="4496"/>
                </a:lnTo>
                <a:lnTo>
                  <a:pt x="0" y="4106"/>
                </a:lnTo>
                <a:cubicBezTo>
                  <a:pt x="66" y="4271"/>
                  <a:pt x="132" y="4437"/>
                  <a:pt x="198" y="4605"/>
                </a:cubicBezTo>
                <a:lnTo>
                  <a:pt x="0" y="4059"/>
                </a:lnTo>
                <a:lnTo>
                  <a:pt x="0" y="2665"/>
                </a:lnTo>
                <a:cubicBezTo>
                  <a:pt x="300" y="3745"/>
                  <a:pt x="605" y="4833"/>
                  <a:pt x="918" y="5932"/>
                </a:cubicBezTo>
                <a:cubicBezTo>
                  <a:pt x="1020" y="6253"/>
                  <a:pt x="1114" y="6575"/>
                  <a:pt x="1216" y="6896"/>
                </a:cubicBezTo>
                <a:cubicBezTo>
                  <a:pt x="1262" y="7057"/>
                  <a:pt x="1309" y="7178"/>
                  <a:pt x="1364" y="7339"/>
                </a:cubicBezTo>
                <a:cubicBezTo>
                  <a:pt x="1435" y="7580"/>
                  <a:pt x="1513" y="7781"/>
                  <a:pt x="1583" y="8022"/>
                </a:cubicBezTo>
                <a:cubicBezTo>
                  <a:pt x="1693" y="8344"/>
                  <a:pt x="1794" y="8625"/>
                  <a:pt x="1896" y="8907"/>
                </a:cubicBezTo>
                <a:cubicBezTo>
                  <a:pt x="2233" y="9751"/>
                  <a:pt x="2569" y="10555"/>
                  <a:pt x="2913" y="11319"/>
                </a:cubicBezTo>
                <a:cubicBezTo>
                  <a:pt x="3046" y="11561"/>
                  <a:pt x="3179" y="11802"/>
                  <a:pt x="3320" y="12043"/>
                </a:cubicBezTo>
                <a:cubicBezTo>
                  <a:pt x="3484" y="12284"/>
                  <a:pt x="3649" y="12526"/>
                  <a:pt x="3813" y="12767"/>
                </a:cubicBezTo>
                <a:cubicBezTo>
                  <a:pt x="3837" y="12807"/>
                  <a:pt x="3860" y="12807"/>
                  <a:pt x="3891" y="12847"/>
                </a:cubicBezTo>
                <a:cubicBezTo>
                  <a:pt x="9710" y="18733"/>
                  <a:pt x="15861" y="12502"/>
                  <a:pt x="21600" y="0"/>
                </a:cubicBezTo>
                <a:close/>
              </a:path>
            </a:pathLst>
          </a:custGeom>
          <a:solidFill>
            <a:srgbClr val="494E1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824780" y="0"/>
            <a:ext cx="9743441" cy="1836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6797994" y="2438400"/>
            <a:ext cx="4770227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0452013" y="6410645"/>
            <a:ext cx="231139" cy="2565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1pPr>
      <a:lvl2pPr marL="477980" marR="0" indent="-24938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2pPr>
      <a:lvl3pPr marL="746759" marR="0" indent="-24384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3pPr>
      <a:lvl4pPr marL="960119" marR="0" indent="-274319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4pPr>
      <a:lvl5pPr marL="1143000" marR="0" indent="-274319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5pPr>
      <a:lvl6pPr marL="1325878" marR="0" indent="-274319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6pPr>
      <a:lvl7pPr marL="1508760" marR="0" indent="-274319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7pPr>
      <a:lvl8pPr marL="1691638" marR="0" indent="-274319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8pPr>
      <a:lvl9pPr marL="1874518" marR="0" indent="-274319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50800" dist="38100" dir="2700000">
              <a:srgbClr val="31340B">
                <a:alpha val="43000"/>
              </a:srgbClr>
            </a:outerShdw>
          </a:effectLst>
          <a:uFillTx/>
          <a:latin typeface="+mn-lt"/>
          <a:ea typeface="+mn-ea"/>
          <a:cs typeface="+mn-cs"/>
          <a:sym typeface="Constant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type="ctrTitle"/>
          </p:nvPr>
        </p:nvSpPr>
        <p:spPr>
          <a:xfrm>
            <a:off x="1522412" y="2362200"/>
            <a:ext cx="9144001" cy="1219200"/>
          </a:xfrm>
          <a:prstGeom prst="rect">
            <a:avLst/>
          </a:prstGeom>
        </p:spPr>
        <p:txBody>
          <a:bodyPr/>
          <a:lstStyle>
            <a:lvl1pPr defTabSz="365759">
              <a:defRPr sz="2600">
                <a:effectLst>
                  <a:outerShdw sx="100000" sy="100000" kx="0" ky="0" algn="b" rotWithShape="0" blurRad="25400" dist="10160" dir="2700000">
                    <a:srgbClr val="31340B">
                      <a:alpha val="50000"/>
                    </a:srgbClr>
                  </a:outerShdw>
                </a:effectLst>
              </a:defRPr>
            </a:lvl1pPr>
          </a:lstStyle>
          <a:p>
            <a:pPr/>
            <a:r>
              <a:t>Mobile development with less complexity, more confidence, and fewer manual steps</a:t>
            </a:r>
          </a:p>
        </p:txBody>
      </p:sp>
      <p:sp>
        <p:nvSpPr>
          <p:cNvPr id="261" name="Shape 261"/>
          <p:cNvSpPr/>
          <p:nvPr>
            <p:ph type="subTitle" sz="quarter" idx="1"/>
          </p:nvPr>
        </p:nvSpPr>
        <p:spPr>
          <a:xfrm>
            <a:off x="1522412" y="3657598"/>
            <a:ext cx="9144001" cy="1319216"/>
          </a:xfrm>
          <a:prstGeom prst="rect">
            <a:avLst/>
          </a:prstGeom>
        </p:spPr>
        <p:txBody>
          <a:bodyPr/>
          <a:lstStyle/>
          <a:p>
            <a:pPr defTabSz="566927">
              <a:spcBef>
                <a:spcPts val="1100"/>
              </a:spcBef>
              <a:defRPr cap="none" sz="1400">
                <a:effectLst>
                  <a:outerShdw sx="100000" sy="100000" kx="0" ky="0" algn="b" rotWithShape="0" blurRad="25400" dist="23622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Benjamin van der Veen</a:t>
            </a:r>
          </a:p>
          <a:p>
            <a:pPr defTabSz="566927">
              <a:spcBef>
                <a:spcPts val="1100"/>
              </a:spcBef>
              <a:defRPr cap="none" sz="1400">
                <a:effectLst>
                  <a:outerShdw sx="100000" sy="100000" kx="0" ky="0" algn="b" rotWithShape="0" blurRad="25400" dist="23622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Partner, Survant James</a:t>
            </a:r>
          </a:p>
          <a:p>
            <a:pPr defTabSz="566927">
              <a:spcBef>
                <a:spcPts val="1100"/>
              </a:spcBef>
              <a:defRPr cap="none" sz="1400">
                <a:effectLst>
                  <a:outerShdw sx="100000" sy="100000" kx="0" ky="0" algn="b" rotWithShape="0" blurRad="25400" dist="23622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@bvanderveen</a:t>
            </a:r>
          </a:p>
          <a:p>
            <a:pPr defTabSz="566927">
              <a:spcBef>
                <a:spcPts val="1100"/>
              </a:spcBef>
              <a:defRPr cap="none" sz="1400">
                <a:effectLst>
                  <a:outerShdw sx="100000" sy="100000" kx="0" ky="0" algn="b" rotWithShape="0" blurRad="25400" dist="23622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PNSQC, Oct 17-19 2016</a:t>
            </a:r>
          </a:p>
        </p:txBody>
      </p:sp>
      <p:sp>
        <p:nvSpPr>
          <p:cNvPr id="262" name="Shape 262"/>
          <p:cNvSpPr/>
          <p:nvPr/>
        </p:nvSpPr>
        <p:spPr>
          <a:xfrm>
            <a:off x="10870152" y="92103"/>
            <a:ext cx="1341264" cy="967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defRPr spc="-200" sz="2000">
                <a:effectLst>
                  <a:outerShdw sx="100000" sy="100000" kx="0" ky="0" algn="b" rotWithShape="0" blurRad="50800" dist="38100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SOFTWARE</a:t>
            </a:r>
            <a:br/>
            <a:r>
              <a:rPr sz="2400"/>
              <a:t>QUALITY</a:t>
            </a:r>
            <a:br>
              <a:rPr sz="2400"/>
            </a:br>
            <a:r>
              <a:rPr sz="1800"/>
              <a:t>CONFERENCE</a:t>
            </a:r>
          </a:p>
        </p:txBody>
      </p:sp>
      <p:sp>
        <p:nvSpPr>
          <p:cNvPr id="263" name="Shape 263"/>
          <p:cNvSpPr/>
          <p:nvPr/>
        </p:nvSpPr>
        <p:spPr>
          <a:xfrm rot="16200000">
            <a:off x="10494750" y="266064"/>
            <a:ext cx="838201" cy="458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spc="-200" sz="1400">
                <a:effectLst>
                  <a:outerShdw sx="100000" sy="100000" kx="0" ky="0" algn="b" rotWithShape="0" blurRad="50800" dist="38100" dir="2700000">
                    <a:srgbClr val="31340B">
                      <a:alpha val="43000"/>
                    </a:srgbClr>
                  </a:outerShdw>
                </a:effectLst>
              </a:defRPr>
            </a:lvl1pPr>
          </a:lstStyle>
          <a:p>
            <a:pPr/>
            <a:r>
              <a:t>PACIFIC   NW</a:t>
            </a:r>
          </a:p>
        </p:txBody>
      </p:sp>
      <p:sp>
        <p:nvSpPr>
          <p:cNvPr id="264" name="Shape 264"/>
          <p:cNvSpPr/>
          <p:nvPr/>
        </p:nvSpPr>
        <p:spPr>
          <a:xfrm>
            <a:off x="0" y="6516368"/>
            <a:ext cx="990600" cy="396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90000"/>
              </a:lnSpc>
              <a:defRPr spc="-200" sz="1600">
                <a:effectLst>
                  <a:outerShdw sx="100000" sy="100000" kx="0" ky="0" algn="b" rotWithShape="0" blurRad="50800" dist="38100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PNSQC</a:t>
            </a:r>
            <a:r>
              <a:rPr sz="1800"/>
              <a:t> 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Automated tests</a:t>
            </a:r>
          </a:p>
        </p:txBody>
      </p:sp>
      <p:sp>
        <p:nvSpPr>
          <p:cNvPr id="309" name="Shape 30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22730" indent="-298704" defTabSz="896111">
              <a:spcBef>
                <a:spcPts val="1700"/>
              </a:spcBef>
              <a:buClr>
                <a:srgbClr val="ADADAD"/>
              </a:buClr>
              <a:buFont typeface="Helvetica Neue"/>
              <a:buChar char="●"/>
              <a:defRPr sz="2300">
                <a:effectLst>
                  <a:outerShdw sx="100000" sy="100000" kx="0" ky="0" algn="b" rotWithShape="0" blurRad="50800" dist="37338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But they do have…</a:t>
            </a:r>
          </a:p>
          <a:p>
            <a:pPr lvl="1" marL="960119" indent="-288035" defTabSz="896111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7338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Complex rendering logic</a:t>
            </a:r>
          </a:p>
          <a:p>
            <a:pPr lvl="1" marL="960119" indent="-288035" defTabSz="896111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7338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Highly state-dependent user flows</a:t>
            </a:r>
          </a:p>
          <a:p>
            <a:pPr lvl="1" marL="960119" indent="-288035" defTabSz="896111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7338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Dependencies on system services (GPS, push notifications, calendar, contacts, etc)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Automated tests</a:t>
            </a:r>
          </a:p>
        </p:txBody>
      </p:sp>
      <p:sp>
        <p:nvSpPr>
          <p:cNvPr id="314" name="Shape 314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71500" indent="-457200">
              <a:buClr>
                <a:srgbClr val="ADADAD"/>
              </a:buClr>
              <a:buFont typeface="Helvetica Neue"/>
              <a:buChar char="●"/>
            </a:pPr>
            <a:r>
              <a:t>DON’T: try to write automated tests around rendering or layout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Very hard to write automated tests for user interface behavior, e.g.: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Text or images are laid out correctly in all cases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When the user taps a button it turns a color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When X scrolls Y appears or disappears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&amp;c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Automated tests</a:t>
            </a:r>
          </a:p>
        </p:txBody>
      </p:sp>
      <p:sp>
        <p:nvSpPr>
          <p:cNvPr id="319" name="Shape 31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153162" indent="-153162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DO: test logic that can be separated from the UI</a:t>
            </a:r>
          </a:p>
          <a:p>
            <a:pPr marL="153162" indent="-153162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Create a ‘backend’ module</a:t>
            </a:r>
          </a:p>
          <a:p>
            <a:pPr lvl="1" marL="320247" indent="-167085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Everything that can be decoupled from the UI goes in</a:t>
            </a:r>
          </a:p>
          <a:p>
            <a:pPr lvl="1" marL="320247" indent="-167085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It’s tested if and only if it’s in the backend module</a:t>
            </a:r>
          </a:p>
          <a:p>
            <a:pPr marL="153162" indent="-153162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Mock out system services (push, contacts, location, network, etc) and test for</a:t>
            </a:r>
          </a:p>
          <a:p>
            <a:pPr lvl="1" marL="320247" indent="-167085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User approves a permission</a:t>
            </a:r>
          </a:p>
          <a:p>
            <a:pPr lvl="1" marL="320247" indent="-167085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User denies a permission</a:t>
            </a:r>
          </a:p>
          <a:p>
            <a:pPr lvl="1" marL="320247" indent="-167085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User has no contacts</a:t>
            </a:r>
          </a:p>
          <a:p>
            <a:pPr lvl="1" marL="320247" indent="-167085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Location can’t be found</a:t>
            </a:r>
          </a:p>
          <a:p>
            <a:pPr lvl="1" marL="320247" indent="-167085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No network</a:t>
            </a:r>
          </a:p>
          <a:p>
            <a:pPr lvl="1" marL="320247" indent="-167085" defTabSz="612648">
              <a:spcBef>
                <a:spcPts val="1200"/>
              </a:spcBef>
              <a:defRPr sz="1608">
                <a:effectLst>
                  <a:outerShdw sx="100000" sy="100000" kx="0" ky="0" algn="b" rotWithShape="0" blurRad="34036" dist="2552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&amp;c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Automated tests</a:t>
            </a:r>
          </a:p>
        </p:txBody>
      </p:sp>
      <p:sp>
        <p:nvSpPr>
          <p:cNvPr id="324" name="Shape 324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71500" indent="-457200">
              <a:buClr>
                <a:srgbClr val="ADADAD"/>
              </a:buClr>
              <a:buFont typeface="Helvetica Neue"/>
              <a:buChar char="●"/>
            </a:pPr>
            <a:r>
              <a:t>State machines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Model the kinds of input events the app can receive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Model the kinds of output and side-effects the app can have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Write a formal state machine around those models, and exercise it in an automated fashion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Automated tests</a:t>
            </a:r>
          </a:p>
        </p:txBody>
      </p:sp>
      <p:sp>
        <p:nvSpPr>
          <p:cNvPr id="329" name="Shape 32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71500" indent="-457200">
              <a:buClr>
                <a:srgbClr val="ADADAD"/>
              </a:buClr>
              <a:buFont typeface="Helvetica Neue"/>
              <a:buChar char="●"/>
            </a:pPr>
            <a:r>
              <a:t>State machine example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Given the following input events:</a:t>
            </a:r>
          </a:p>
          <a:p>
            <a:pPr lvl="2" marL="1436914" indent="-293914">
              <a:buClr>
                <a:srgbClr val="ADADAD"/>
              </a:buClr>
              <a:buFont typeface="Helvetica Neue"/>
              <a:buChar char="■"/>
              <a:defRPr sz="1800"/>
            </a:pPr>
            <a:r>
              <a:t>The app has started</a:t>
            </a:r>
          </a:p>
          <a:p>
            <a:pPr lvl="2" marL="1436914" indent="-293914">
              <a:buClr>
                <a:srgbClr val="ADADAD"/>
              </a:buClr>
              <a:buFont typeface="Helvetica Neue"/>
              <a:buChar char="■"/>
              <a:defRPr sz="1800"/>
            </a:pPr>
            <a:r>
              <a:t>The “app has started before” flag not set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Assert the following side-effects:</a:t>
            </a:r>
          </a:p>
          <a:p>
            <a:pPr lvl="2" marL="1436914" indent="-293914">
              <a:buClr>
                <a:srgbClr val="ADADAD"/>
              </a:buClr>
              <a:buFont typeface="Helvetica Neue"/>
              <a:buChar char="■"/>
              <a:defRPr sz="1800"/>
            </a:pPr>
            <a:r>
              <a:t>The ‘first run’ screen is displayed</a:t>
            </a:r>
          </a:p>
          <a:p>
            <a:pPr lvl="2" marL="1436914" indent="-293914">
              <a:buClr>
                <a:srgbClr val="ADADAD"/>
              </a:buClr>
              <a:buFont typeface="Helvetica Neue"/>
              <a:buChar char="■"/>
              <a:defRPr sz="1800"/>
            </a:pPr>
            <a:r>
              <a:t>The “app has started before” flag is set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Automated tests: recap</a:t>
            </a:r>
          </a:p>
        </p:txBody>
      </p:sp>
      <p:sp>
        <p:nvSpPr>
          <p:cNvPr id="334" name="Shape 3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Create a backend module</a:t>
            </a:r>
          </a:p>
          <a:p>
            <a:pPr lvl="1" marL="457200" indent="-228600"/>
            <a:r>
              <a:t>Everything in the backend has an automated test</a:t>
            </a:r>
          </a:p>
          <a:p>
            <a:pPr lvl="1" marL="457200" indent="-228600"/>
            <a:r>
              <a:t>Everything with an automated test is in the backend</a:t>
            </a:r>
          </a:p>
          <a:p>
            <a:pPr lvl="1" marL="457200" indent="-228600"/>
            <a:r>
              <a:t>Agnostic of UI</a:t>
            </a:r>
          </a:p>
          <a:p>
            <a:pPr/>
            <a:r>
              <a:t>Mock out system services</a:t>
            </a:r>
          </a:p>
          <a:p>
            <a:pPr/>
            <a:r>
              <a:t>Use state machines</a:t>
            </a:r>
          </a:p>
          <a:p>
            <a:pPr/>
            <a:r>
              <a:t>Don’t write automated tests for UI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Manual testing</a:t>
            </a:r>
          </a:p>
        </p:txBody>
      </p:sp>
      <p:sp>
        <p:nvSpPr>
          <p:cNvPr id="337" name="Shape 337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176021" indent="-176021" defTabSz="704087">
              <a:spcBef>
                <a:spcPts val="1300"/>
              </a:spcBef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Test “everything else”!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Layout and rendering code</a:t>
            </a:r>
          </a:p>
          <a:p>
            <a:pPr lvl="1" marL="773937" indent="-314323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Text or images are laid out correctly</a:t>
            </a:r>
          </a:p>
          <a:p>
            <a:pPr lvl="1" marL="773937" indent="-314323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When the user taps a button it turns a different color</a:t>
            </a:r>
          </a:p>
          <a:p>
            <a:pPr lvl="1" marL="773937" indent="-314323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When X scrolls Y appears or disappears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etc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Onboarding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Integration with e.g., web services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Meets real-world requirements e.g., location services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Adequate performance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Manual testing</a:t>
            </a:r>
          </a:p>
        </p:txBody>
      </p:sp>
      <p:sp>
        <p:nvSpPr>
          <p:cNvPr id="342" name="Shape 342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Keep the testing plan in your source repo along with the app and the automated tests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Update it in step with the codebase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Make it part of code review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Manual testing</a:t>
            </a:r>
          </a:p>
        </p:txBody>
      </p:sp>
      <p:sp>
        <p:nvSpPr>
          <p:cNvPr id="347" name="Shape 347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480058" indent="-274318" defTabSz="822958">
              <a:spcBef>
                <a:spcPts val="1600"/>
              </a:spcBef>
              <a:buClr>
                <a:srgbClr val="ADADAD"/>
              </a:buClr>
              <a:buFont typeface="Helvetica Neue"/>
              <a:buChar char="●"/>
              <a:defRPr sz="2100">
                <a:effectLst>
                  <a:outerShdw sx="100000" sy="100000" kx="0" ky="0" algn="b" rotWithShape="0" blurRad="50800" dist="3428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Ideally, run it exhaustively…</a:t>
            </a:r>
          </a:p>
          <a:p>
            <a:pPr lvl="1" marL="881742" indent="-264522" defTabSz="822958">
              <a:spcBef>
                <a:spcPts val="1600"/>
              </a:spcBef>
              <a:buClr>
                <a:srgbClr val="ADADAD"/>
              </a:buClr>
              <a:buFont typeface="Helvetica Neue"/>
              <a:buChar char="○"/>
              <a:defRPr sz="1600">
                <a:effectLst>
                  <a:outerShdw sx="100000" sy="100000" kx="0" ky="0" algn="b" rotWithShape="0" blurRad="50800" dist="3428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On each feature branch before merge into master</a:t>
            </a:r>
          </a:p>
          <a:p>
            <a:pPr lvl="1" marL="881742" indent="-264522" defTabSz="822958">
              <a:spcBef>
                <a:spcPts val="1600"/>
              </a:spcBef>
              <a:buClr>
                <a:srgbClr val="ADADAD"/>
              </a:buClr>
              <a:buFont typeface="Helvetica Neue"/>
              <a:buChar char="○"/>
              <a:defRPr sz="1600">
                <a:effectLst>
                  <a:outerShdw sx="100000" sy="100000" kx="0" ky="0" algn="b" rotWithShape="0" blurRad="50800" dist="3428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On master after a feature merge</a:t>
            </a:r>
          </a:p>
          <a:p>
            <a:pPr lvl="1" marL="881742" indent="-264522" defTabSz="822958">
              <a:spcBef>
                <a:spcPts val="1600"/>
              </a:spcBef>
              <a:buClr>
                <a:srgbClr val="ADADAD"/>
              </a:buClr>
              <a:buFont typeface="Helvetica Neue"/>
              <a:buChar char="○"/>
              <a:defRPr sz="1600">
                <a:effectLst>
                  <a:outerShdw sx="100000" sy="100000" kx="0" ky="0" algn="b" rotWithShape="0" blurRad="50800" dist="3428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Before releases</a:t>
            </a:r>
          </a:p>
          <a:p>
            <a:pPr marL="480058" indent="-274318" defTabSz="822958">
              <a:spcBef>
                <a:spcPts val="1600"/>
              </a:spcBef>
              <a:buClr>
                <a:srgbClr val="ADADAD"/>
              </a:buClr>
              <a:buFont typeface="Helvetica Neue"/>
              <a:buChar char="●"/>
              <a:defRPr sz="2100">
                <a:effectLst>
                  <a:outerShdw sx="100000" sy="100000" kx="0" ky="0" algn="b" rotWithShape="0" blurRad="50800" dist="3428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Try to strike a balance, because it can potentially get time consuming</a:t>
            </a:r>
          </a:p>
          <a:p>
            <a:pPr lvl="1" marL="881742" indent="-264522" defTabSz="822958">
              <a:spcBef>
                <a:spcPts val="1600"/>
              </a:spcBef>
              <a:buClr>
                <a:srgbClr val="ADADAD"/>
              </a:buClr>
              <a:buFont typeface="Helvetica Neue"/>
              <a:buChar char="○"/>
              <a:defRPr sz="1600">
                <a:effectLst>
                  <a:outerShdw sx="100000" sy="100000" kx="0" ky="0" algn="b" rotWithShape="0" blurRad="50800" dist="3428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Although if you keep your use-cases simple, maybe not…</a:t>
            </a:r>
          </a:p>
          <a:p>
            <a:pPr marL="480058" indent="-274318" defTabSz="822958">
              <a:spcBef>
                <a:spcPts val="1600"/>
              </a:spcBef>
              <a:buClr>
                <a:srgbClr val="ADADAD"/>
              </a:buClr>
              <a:buFont typeface="Helvetica Neue"/>
              <a:buChar char="●"/>
              <a:defRPr sz="2100">
                <a:effectLst>
                  <a:outerShdw sx="100000" sy="100000" kx="0" ky="0" algn="b" rotWithShape="0" blurRad="50800" dist="3428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Use your judgement. Maybe… </a:t>
            </a:r>
          </a:p>
          <a:p>
            <a:pPr lvl="1" marL="881742" indent="-264522" defTabSz="822958">
              <a:spcBef>
                <a:spcPts val="1600"/>
              </a:spcBef>
              <a:buClr>
                <a:srgbClr val="ADADAD"/>
              </a:buClr>
              <a:buFont typeface="Helvetica Neue"/>
              <a:buChar char="○"/>
              <a:defRPr sz="1600">
                <a:effectLst>
                  <a:outerShdw sx="100000" sy="100000" kx="0" ky="0" algn="b" rotWithShape="0" blurRad="50800" dist="3428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just run relevant parts before merging</a:t>
            </a:r>
          </a:p>
          <a:p>
            <a:pPr lvl="1" marL="881742" indent="-264522" defTabSz="822958">
              <a:spcBef>
                <a:spcPts val="1600"/>
              </a:spcBef>
              <a:buClr>
                <a:srgbClr val="ADADAD"/>
              </a:buClr>
              <a:buFont typeface="Helvetica Neue"/>
              <a:buChar char="○"/>
              <a:defRPr sz="1600">
                <a:effectLst>
                  <a:outerShdw sx="100000" sy="100000" kx="0" ky="0" algn="b" rotWithShape="0" blurRad="50800" dist="3428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just run stuff you know changed since the previous release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Recap</a:t>
            </a:r>
          </a:p>
        </p:txBody>
      </p:sp>
      <p:sp>
        <p:nvSpPr>
          <p:cNvPr id="352" name="Shape 3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Mobile is hard</a:t>
            </a:r>
          </a:p>
          <a:p>
            <a:pPr/>
            <a:r>
              <a:t>Write, run, and maintain automated tests</a:t>
            </a:r>
          </a:p>
          <a:p>
            <a:pPr/>
            <a:r>
              <a:t>Write, run, and maintain manual tests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Background</a:t>
            </a:r>
          </a:p>
        </p:txBody>
      </p:sp>
      <p:sp>
        <p:nvSpPr>
          <p:cNvPr id="269" name="Shape 26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Started doing mobile with the 1st-gen iPhone in 2008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But before that…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web development since 2000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a lot of Flash and Windows desktop apps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low-level, high-performance networking/IO experience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I can attest that mobile is really hard!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357" name="Shape 357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Okay strap in, because we are about to go to 6 G’s.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362" name="Shape 362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MVP (minimum viable product):</a:t>
            </a:r>
          </a:p>
          <a:p>
            <a:pPr/>
            <a:r>
              <a:t>“The simplest possible product that allows you to validate your market hypothesis and allows you to learn enough to iterate the product forward.” – Wikipedia (?)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367" name="Shape 367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Use the built-in controls and navigation paradigms the platform gave you!</a:t>
            </a:r>
          </a:p>
          <a:p>
            <a:pPr marL="685800"/>
            <a:r>
              <a:t>Don’t fight them!</a:t>
            </a:r>
          </a:p>
          <a:p>
            <a:pPr marL="685800"/>
            <a:r>
              <a:t>Don’t try to improve upon them!</a:t>
            </a:r>
          </a:p>
          <a:p>
            <a:pPr marL="685800"/>
            <a:r>
              <a:t>Don’t innovate here!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372" name="Shape 372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Designers can very easily violate this principle without knowing it.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377" name="Shape 377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Example #1:</a:t>
            </a:r>
          </a:p>
          <a:p>
            <a:pPr/>
            <a:r>
              <a:t>The difference between a button and a button with a custom background and ‘depress’ states can be 1 minute and 1 line of code vs 4 person-hours and 20 lines of code.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382" name="Shape 382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Example #2:</a:t>
            </a:r>
          </a:p>
          <a:p>
            <a:pPr/>
            <a:r>
              <a:t>On iOS, the difference between 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a “just-in-time” login screen that slides up from the bottom and back down when dismissed, and 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a “just-in-time” login screen that slides in the from right and out to the left</a:t>
            </a:r>
          </a:p>
          <a:p>
            <a:pPr/>
            <a:r>
              <a:t>…is that the former is trivial to implement and the latter is extremely awkward (maybe impossible) to implement.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387" name="Shape 387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These are really subtle differences!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392" name="Shape 392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The process that results in the design of the product must be aware of the constraints imposed by the manufacturing process.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397" name="Shape 397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What happens when the design goes to developer?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402" name="Shape 402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  <a:ln w="3175">
            <a:solidFill>
              <a:srgbClr val="000000"/>
            </a:solidFill>
            <a:round/>
          </a:ln>
        </p:spPr>
        <p:txBody>
          <a:bodyPr/>
          <a:lstStyle/>
          <a:p>
            <a:pPr marL="160018" indent="-160018" defTabSz="640079">
              <a:spcBef>
                <a:spcPts val="1200"/>
              </a:spcBef>
              <a:defRPr b="1" sz="16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Mode 1 (“Pitch it over the fence.”)</a:t>
            </a:r>
          </a:p>
          <a:p>
            <a:pPr marL="373379" indent="-21335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●"/>
              <a:defRPr sz="16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Designer designs a feature.</a:t>
            </a:r>
          </a:p>
          <a:p>
            <a:pPr marL="373379" indent="-21335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●"/>
              <a:defRPr sz="16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Developer spends (a perhaps unexpectedly long) time on the feature.</a:t>
            </a:r>
          </a:p>
          <a:p>
            <a:pPr marL="373379" indent="-21335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●"/>
              <a:defRPr sz="16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Developer may or may not achieve designer’s vision in that time</a:t>
            </a:r>
          </a:p>
          <a:p>
            <a:pPr marL="373379" indent="-21335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●"/>
              <a:defRPr sz="16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If the vision is achieved:</a:t>
            </a:r>
          </a:p>
          <a:p>
            <a:pPr lvl="1" marL="685798" indent="-20573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○"/>
              <a:defRPr sz="12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Great! You got lucky.</a:t>
            </a:r>
          </a:p>
          <a:p>
            <a:pPr marL="373379" indent="-21335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●"/>
              <a:defRPr sz="16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If the vision is not achieved:</a:t>
            </a:r>
          </a:p>
          <a:p>
            <a:pPr lvl="1" marL="685798" indent="-20573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○"/>
              <a:defRPr sz="12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Even more time is required (rinse, repeat), or—</a:t>
            </a:r>
          </a:p>
          <a:p>
            <a:pPr lvl="1" marL="685798" indent="-20573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○"/>
              <a:defRPr sz="12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Vision is abandoned </a:t>
            </a:r>
          </a:p>
          <a:p>
            <a:pPr lvl="2" marL="1005838" indent="-20573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■"/>
              <a:defRPr sz="12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Time has been wasted? People frustrated? Trust frayed?</a:t>
            </a:r>
          </a:p>
          <a:p>
            <a:pPr lvl="2" marL="1005838" indent="-205738" defTabSz="640079">
              <a:spcBef>
                <a:spcPts val="1200"/>
              </a:spcBef>
              <a:buClr>
                <a:srgbClr val="ADADAD"/>
              </a:buClr>
              <a:buFont typeface="Helvetica Neue"/>
              <a:buChar char="■"/>
              <a:defRPr sz="1200">
                <a:effectLst>
                  <a:outerShdw sx="100000" sy="100000" kx="0" ky="0" algn="b" rotWithShape="0" blurRad="38100" dist="26669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Deadlines  or market opportunities missed?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Mobile is hard</a:t>
            </a:r>
          </a:p>
        </p:txBody>
      </p:sp>
      <p:sp>
        <p:nvSpPr>
          <p:cNvPr id="274" name="Shape 274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Harder than web apps and backend services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Lots of state and state transitions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End product has to look good and be correct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The practice is far less mature than web development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Automated testing?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Automated deployment?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407" name="Shape 407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  <a:ln w="3175">
            <a:solidFill>
              <a:srgbClr val="000000"/>
            </a:solidFill>
            <a:round/>
          </a:ln>
        </p:spPr>
        <p:txBody>
          <a:bodyPr/>
          <a:lstStyle/>
          <a:p>
            <a:pPr marL="176021" indent="-176021" defTabSz="704087">
              <a:spcBef>
                <a:spcPts val="1300"/>
              </a:spcBef>
              <a:defRPr b="1"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Mode 2 (“Collaboration between design and development”)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The developer recognizes that, relative to a similar alternative, a given design decision…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creates a large amount of code complexity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takes significantly more time to implement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results in code that’s difficult to maintain or change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If developer offers feedback to designer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Design is changed to reduce implementation complexity, savings achieved. (This is where we want to end up!)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If the developer does not offer feedback to the designer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See Mode 1 (“Pitch it over the fence”)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412" name="Shape 412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  <a:ln w="3175">
            <a:solidFill>
              <a:srgbClr val="000000"/>
            </a:solidFill>
            <a:round/>
          </a:ln>
        </p:spPr>
        <p:txBody>
          <a:bodyPr/>
          <a:lstStyle/>
          <a:p>
            <a:pPr marL="176021" indent="-176021" defTabSz="704087">
              <a:spcBef>
                <a:spcPts val="1300"/>
              </a:spcBef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Cultivate a feedback loop between design and development!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Does the team have liberty (trust?) to just do the simple thing?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Is team empowered (trusted?) to collaborate on reducing complexity?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Is the team incentivized to do so? 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Or are they billing hourly? ;)</a:t>
            </a:r>
          </a:p>
          <a:p>
            <a:pPr marL="410718" indent="-234695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Do design and development have 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open lines of communication?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 collaborative rapport?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shared product goals?</a:t>
            </a:r>
          </a:p>
          <a:p>
            <a:pPr lvl="1" marL="754379" indent="-226312" defTabSz="704087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9337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alignment on how time and money is best spent?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Allow the platform to guide you</a:t>
            </a:r>
          </a:p>
        </p:txBody>
      </p:sp>
      <p:sp>
        <p:nvSpPr>
          <p:cNvPr id="417" name="Shape 417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  <a:ln w="3175">
            <a:solidFill>
              <a:srgbClr val="000000"/>
            </a:solidFill>
            <a:round/>
          </a:ln>
        </p:spPr>
        <p:txBody>
          <a:bodyPr/>
          <a:lstStyle/>
          <a:p>
            <a:pPr marL="212597" indent="-212597" defTabSz="850391">
              <a:spcBef>
                <a:spcPts val="1600"/>
              </a:spcBef>
              <a:defRPr sz="2200">
                <a:effectLst>
                  <a:outerShdw sx="100000" sy="100000" kx="0" ky="0" algn="b" rotWithShape="0" blurRad="50800" dist="3543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It can get hairy!</a:t>
            </a:r>
          </a:p>
          <a:p>
            <a:pPr marL="496062" indent="-283463" defTabSz="850391">
              <a:spcBef>
                <a:spcPts val="1600"/>
              </a:spcBef>
              <a:buClr>
                <a:srgbClr val="ADADAD"/>
              </a:buClr>
              <a:buFont typeface="Helvetica Neue"/>
              <a:buChar char="●"/>
              <a:defRPr sz="2200">
                <a:effectLst>
                  <a:outerShdw sx="100000" sy="100000" kx="0" ky="0" algn="b" rotWithShape="0" blurRad="50800" dist="3543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Live and die by MVP</a:t>
            </a:r>
          </a:p>
          <a:p>
            <a:pPr marL="496062" indent="-283463" defTabSz="850391">
              <a:spcBef>
                <a:spcPts val="1600"/>
              </a:spcBef>
              <a:buClr>
                <a:srgbClr val="ADADAD"/>
              </a:buClr>
              <a:buFont typeface="Helvetica Neue"/>
              <a:buChar char="●"/>
              <a:defRPr sz="2200">
                <a:effectLst>
                  <a:outerShdw sx="100000" sy="100000" kx="0" ky="0" algn="b" rotWithShape="0" blurRad="50800" dist="3543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Focus on high-level user flows and business value</a:t>
            </a:r>
          </a:p>
          <a:p>
            <a:pPr lvl="1" marL="911134" indent="-273340" defTabSz="850391">
              <a:spcBef>
                <a:spcPts val="1600"/>
              </a:spcBef>
              <a:buClr>
                <a:srgbClr val="ADADAD"/>
              </a:buClr>
              <a:buFont typeface="Helvetica Neue"/>
              <a:buChar char="○"/>
              <a:defRPr sz="1600">
                <a:effectLst>
                  <a:outerShdw sx="100000" sy="100000" kx="0" ky="0" algn="b" rotWithShape="0" blurRad="50800" dist="3543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“Pixel perfect” is dangerous, expensive, and elusive</a:t>
            </a:r>
          </a:p>
          <a:p>
            <a:pPr lvl="1" marL="911134" indent="-273340" defTabSz="850391">
              <a:spcBef>
                <a:spcPts val="1600"/>
              </a:spcBef>
              <a:buClr>
                <a:srgbClr val="ADADAD"/>
              </a:buClr>
              <a:buFont typeface="Helvetica Neue"/>
              <a:buChar char="○"/>
              <a:defRPr sz="1600">
                <a:effectLst>
                  <a:outerShdw sx="100000" sy="100000" kx="0" ky="0" algn="b" rotWithShape="0" blurRad="50800" dist="3543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“Flow perfect” is achievable, expedient, and extremely valuable</a:t>
            </a:r>
          </a:p>
          <a:p>
            <a:pPr marL="496062" indent="-283463" defTabSz="850391">
              <a:spcBef>
                <a:spcPts val="1600"/>
              </a:spcBef>
              <a:buClr>
                <a:srgbClr val="ADADAD"/>
              </a:buClr>
              <a:buFont typeface="Helvetica Neue"/>
              <a:buChar char="●"/>
              <a:defRPr sz="2200">
                <a:effectLst>
                  <a:outerShdw sx="100000" sy="100000" kx="0" ky="0" algn="b" rotWithShape="0" blurRad="50800" dist="3543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Design should never be a one way flow from designer to developer!</a:t>
            </a:r>
          </a:p>
          <a:p>
            <a:pPr lvl="1" marL="911134" indent="-273340" defTabSz="850391">
              <a:spcBef>
                <a:spcPts val="1600"/>
              </a:spcBef>
              <a:buClr>
                <a:srgbClr val="ADADAD"/>
              </a:buClr>
              <a:buFont typeface="Helvetica Neue"/>
              <a:buChar char="○"/>
              <a:defRPr sz="1600">
                <a:effectLst>
                  <a:outerShdw sx="100000" sy="100000" kx="0" ky="0" algn="b" rotWithShape="0" blurRad="50800" dist="3543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Or we aren’t collaborating! Collaboration is </a:t>
            </a:r>
            <a:r>
              <a:rPr i="1"/>
              <a:t>essential</a:t>
            </a:r>
            <a:r>
              <a:t> for expedient, efficient, sustainable product development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Recap</a:t>
            </a:r>
          </a:p>
        </p:txBody>
      </p:sp>
      <p:sp>
        <p:nvSpPr>
          <p:cNvPr id="422" name="Shape 4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Mobile is hard</a:t>
            </a:r>
          </a:p>
          <a:p>
            <a:pPr/>
            <a:r>
              <a:t>It ain’t like web apps</a:t>
            </a:r>
          </a:p>
          <a:p>
            <a:pPr/>
            <a:r>
              <a:t>Write automated tests where it makes sense</a:t>
            </a:r>
          </a:p>
          <a:p>
            <a:pPr/>
            <a:r>
              <a:t>Use a manual test plan for verifying visuals and integration with real-world services</a:t>
            </a:r>
          </a:p>
          <a:p>
            <a:pPr/>
            <a:r>
              <a:t>Allow the platform to guide the team to expedient solutions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INTERMISSION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UI code</a:t>
            </a:r>
          </a:p>
        </p:txBody>
      </p:sp>
      <p:sp>
        <p:nvSpPr>
          <p:cNvPr id="429" name="Shape 42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Why is this so hard!?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UI code</a:t>
            </a:r>
          </a:p>
        </p:txBody>
      </p:sp>
      <p:sp>
        <p:nvSpPr>
          <p:cNvPr id="434" name="Shape 434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>
            <a:lvl1pPr marL="533400" indent="-304800">
              <a:buClr>
                <a:srgbClr val="ADADAD"/>
              </a:buClr>
              <a:buFont typeface="Helvetica Neue"/>
              <a:buChar char="●"/>
            </a:lvl1pPr>
          </a:lstStyle>
          <a:p>
            <a:pPr/>
            <a:r>
              <a:t>It amounts to configuration. The only way to see if it’s correct is to see if it’s correct.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UI code</a:t>
            </a:r>
          </a:p>
        </p:txBody>
      </p:sp>
      <p:sp>
        <p:nvSpPr>
          <p:cNvPr id="439" name="Shape 43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>
            <a:lvl1pPr marL="533400" indent="-304800">
              <a:buClr>
                <a:srgbClr val="ADADAD"/>
              </a:buClr>
              <a:buFont typeface="Helvetica Neue"/>
              <a:buChar char="●"/>
            </a:lvl1pPr>
          </a:lstStyle>
          <a:p>
            <a:pPr/>
            <a:r>
              <a:t>UI code rarely encodes logic in the usual sense of the word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UI code</a:t>
            </a:r>
          </a:p>
        </p:txBody>
      </p:sp>
      <p:sp>
        <p:nvSpPr>
          <p:cNvPr id="444" name="Shape 444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>
            <a:lvl1pPr marL="533400" indent="-304800">
              <a:buClr>
                <a:srgbClr val="ADADAD"/>
              </a:buClr>
              <a:buFont typeface="Helvetica Neue"/>
              <a:buChar char="●"/>
            </a:lvl1pPr>
          </a:lstStyle>
          <a:p>
            <a:pPr/>
            <a:r>
              <a:t>Expensive to modify — write once, read never!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UI code</a:t>
            </a:r>
          </a:p>
        </p:txBody>
      </p:sp>
      <p:sp>
        <p:nvSpPr>
          <p:cNvPr id="449" name="Shape 44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Bottom line: it’s hard to meaningfully test in an automated fashion.</a:t>
            </a:r>
          </a:p>
          <a:p>
            <a:pPr/>
            <a:r>
              <a:t>Don’t innovate </a:t>
            </a:r>
          </a:p>
          <a:p>
            <a:pPr lvl="1"/>
            <a:r>
              <a:t>(too soon)</a:t>
            </a:r>
          </a:p>
          <a:p>
            <a:pPr/>
            <a:r>
              <a:t>Don’t fight The System </a:t>
            </a:r>
          </a:p>
          <a:p>
            <a:pPr lvl="1" marL="457200" indent="-228600"/>
            <a:r>
              <a:t>(unless you’re well-funded and have political connections on the inside)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The climate</a:t>
            </a:r>
          </a:p>
        </p:txBody>
      </p:sp>
      <p:sp>
        <p:nvSpPr>
          <p:cNvPr id="279" name="Shape 27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Lower barriers to entry</a:t>
            </a:r>
          </a:p>
          <a:p>
            <a:pPr lvl="1">
              <a:defRPr sz="1900"/>
            </a:pPr>
            <a:r>
              <a:t>More engineers, more libraries, more choices, more dependencies, more problems</a:t>
            </a:r>
          </a:p>
          <a:p>
            <a:pPr/>
            <a:r>
              <a:t>More horsepower available on more devices</a:t>
            </a:r>
          </a:p>
          <a:p>
            <a:pPr lvl="1">
              <a:defRPr sz="1900"/>
            </a:pPr>
            <a:r>
              <a:t>Fewer engineering constraints, more problems</a:t>
            </a:r>
          </a:p>
          <a:p>
            <a:pPr lvl="1">
              <a:defRPr sz="1900"/>
            </a:pPr>
            <a:r>
              <a:t>More devices, more problems</a:t>
            </a:r>
          </a:p>
          <a:p>
            <a:pPr/>
            <a:r>
              <a:t>More designers</a:t>
            </a:r>
          </a:p>
          <a:p>
            <a:pPr lvl="1" marL="457200" indent="-228600">
              <a:defRPr sz="1900"/>
            </a:pPr>
            <a:r>
              <a:t>More problems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UI code</a:t>
            </a:r>
          </a:p>
        </p:txBody>
      </p:sp>
      <p:sp>
        <p:nvSpPr>
          <p:cNvPr id="454" name="Shape 454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Componentize where possible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Work with design to create a reusable palette of widgetry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Avoid new, ad-hoc design solutions on each new screen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Collaborate and iterate!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UI code</a:t>
            </a:r>
          </a:p>
        </p:txBody>
      </p:sp>
      <p:sp>
        <p:nvSpPr>
          <p:cNvPr id="459" name="Shape 4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Get designers and developers in the trench together</a:t>
            </a:r>
          </a:p>
          <a:p>
            <a:pPr/>
            <a:r>
              <a:t>Get flow-perfect, not pixel-perfect</a:t>
            </a:r>
          </a:p>
          <a:p>
            <a:pPr/>
            <a:r>
              <a:t>Focus on business value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Recap</a:t>
            </a:r>
          </a:p>
        </p:txBody>
      </p:sp>
      <p:sp>
        <p:nvSpPr>
          <p:cNvPr id="462" name="Shape 4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Mobile is hard</a:t>
            </a:r>
          </a:p>
          <a:p>
            <a:pPr/>
            <a:r>
              <a:t>Test what you can, visually inspect the rest</a:t>
            </a:r>
          </a:p>
          <a:p>
            <a:pPr/>
            <a:r>
              <a:t>UI code is hard to reason about</a:t>
            </a:r>
          </a:p>
          <a:p>
            <a:pPr/>
            <a:r>
              <a:t>Don’t fight The System</a:t>
            </a:r>
          </a:p>
          <a:p>
            <a:pPr/>
            <a:r>
              <a:t>Focus on biz value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Deployment</a:t>
            </a:r>
          </a:p>
        </p:txBody>
      </p:sp>
      <p:sp>
        <p:nvSpPr>
          <p:cNvPr id="465" name="Shape 465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Compare web apps — it’s all figured out!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Mobile apps — not so much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Code signing </a:t>
            </a:r>
          </a:p>
          <a:p>
            <a:pPr lvl="2" marL="1436914" indent="-293914">
              <a:buClr>
                <a:srgbClr val="ADADAD"/>
              </a:buClr>
              <a:buFont typeface="Helvetica Neue"/>
              <a:buChar char="■"/>
              <a:defRPr sz="1800"/>
            </a:pPr>
            <a:r>
              <a:t>:(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Tedious</a:t>
            </a:r>
          </a:p>
          <a:p>
            <a:pPr lvl="2" marL="1436914" indent="-293914">
              <a:buClr>
                <a:srgbClr val="ADADAD"/>
              </a:buClr>
              <a:buFont typeface="Helvetica Neue"/>
              <a:buChar char="■"/>
              <a:defRPr sz="1800"/>
            </a:pPr>
            <a:r>
              <a:t>Lots of manual steps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The dreaded review process</a:t>
            </a:r>
          </a:p>
          <a:p>
            <a:pPr lvl="2" marL="1436914" indent="-293914">
              <a:buClr>
                <a:srgbClr val="ADADAD"/>
              </a:buClr>
              <a:buFont typeface="Helvetica Neue"/>
              <a:buChar char="■"/>
              <a:defRPr sz="1800"/>
            </a:pPr>
            <a:r>
              <a:t>Impediment to deployment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Deployment</a:t>
            </a:r>
          </a:p>
        </p:txBody>
      </p:sp>
      <p:sp>
        <p:nvSpPr>
          <p:cNvPr id="470" name="Shape 470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442722" indent="-252984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●"/>
              <a:defRPr sz="19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Just script everything. Start banging on it.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Building the app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Building the tests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Running the tests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Building a fully-baked, ready to deploy package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Code signing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Asset generation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Icons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Screenshots</a:t>
            </a:r>
          </a:p>
          <a:p>
            <a:pPr marL="442722" indent="-252984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●"/>
              <a:defRPr sz="19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Use CI to exercise all of the above regularly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Deployment</a:t>
            </a:r>
          </a:p>
        </p:txBody>
      </p:sp>
      <p:sp>
        <p:nvSpPr>
          <p:cNvPr id="475" name="Shape 475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189736" indent="-189736" defTabSz="758951">
              <a:spcBef>
                <a:spcPts val="1400"/>
              </a:spcBef>
              <a:defRPr sz="19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Speaking of CI. Don’t outsource CI. </a:t>
            </a:r>
          </a:p>
          <a:p>
            <a:pPr marL="442722" indent="-252984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●"/>
              <a:defRPr sz="19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There are a million also-ran CI-as-a-service startups out there and in our experience they are all: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Slow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Finicky 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Break builds by changing their environments without warning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Are not appreciably different from each other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Are not appreciably different from running Jenkins or Hudson on a Mac Mini in your closet</a:t>
            </a:r>
          </a:p>
          <a:p>
            <a:pPr lvl="1" marL="813161" indent="-243947" defTabSz="758951">
              <a:spcBef>
                <a:spcPts val="1400"/>
              </a:spcBef>
              <a:buClr>
                <a:srgbClr val="ADADAD"/>
              </a:buClr>
              <a:buFont typeface="Helvetica Neue"/>
              <a:buChar char="○"/>
              <a:defRPr sz="14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Except that they periodically break for no apparent reason</a:t>
            </a:r>
          </a:p>
          <a:p>
            <a:pPr marL="189736" indent="-189736" defTabSz="758951">
              <a:spcBef>
                <a:spcPts val="1400"/>
              </a:spcBef>
              <a:defRPr sz="1900">
                <a:effectLst>
                  <a:outerShdw sx="100000" sy="100000" kx="0" ky="0" algn="b" rotWithShape="0" blurRad="38100" dist="31623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…and anyway you probably don’t want your signing keys on hosted CI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Deployment</a:t>
            </a:r>
          </a:p>
        </p:txBody>
      </p:sp>
      <p:sp>
        <p:nvSpPr>
          <p:cNvPr id="480" name="Shape 480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…which leads us to: write your own everything.</a:t>
            </a:r>
          </a:p>
          <a:p>
            <a:pPr lvl="1" marL="457200" indent="-228600"/>
            <a:r>
              <a:t>Own and maintain your tools</a:t>
            </a:r>
          </a:p>
          <a:p>
            <a:pPr lvl="1" marL="457200" indent="-228600"/>
            <a:r>
              <a:t>Don’t get tangled up with some huge graph of open source dependencies</a:t>
            </a:r>
          </a:p>
          <a:p>
            <a:pPr lvl="1" marL="457200" indent="-228600"/>
            <a:r>
              <a:t>Your needs are unique! Invest in your own ergonomics.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Deployment</a:t>
            </a:r>
          </a:p>
        </p:txBody>
      </p:sp>
      <p:sp>
        <p:nvSpPr>
          <p:cNvPr id="485" name="Shape 485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Always be in the App Store review queue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Lately, Apple’s turnaround times are 2-3 days (for us?)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Iteration 0: submit a build to Apple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Iteration 1: make a few changes, cut a release, submit it as soon as Iteration 0 is approved.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Iteration N: since you always have a good build in your CI pipeline, just submit iteration N every time iteration N-1 is approved by Apple.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Bottom line</a:t>
            </a:r>
          </a:p>
        </p:txBody>
      </p:sp>
      <p:sp>
        <p:nvSpPr>
          <p:cNvPr id="490" name="Shape 490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400050" defTabSz="685800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857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Test coverage, automated and manual</a:t>
            </a:r>
          </a:p>
          <a:p>
            <a:pPr marL="400050" defTabSz="685800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857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Minimal UI complexity</a:t>
            </a:r>
          </a:p>
          <a:p>
            <a:pPr lvl="1" marL="734784" indent="-220434" defTabSz="685800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857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Less code</a:t>
            </a:r>
          </a:p>
          <a:p>
            <a:pPr lvl="1" marL="734784" indent="-220434" defTabSz="685800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857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reusable code</a:t>
            </a:r>
          </a:p>
          <a:p>
            <a:pPr lvl="1" marL="734784" indent="-220434" defTabSz="685800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857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Collaboration and feedback between design and development, design is kept ‘in check’ by platform realities</a:t>
            </a:r>
          </a:p>
          <a:p>
            <a:pPr marL="400050" defTabSz="685800">
              <a:spcBef>
                <a:spcPts val="1300"/>
              </a:spcBef>
              <a:buClr>
                <a:srgbClr val="ADADAD"/>
              </a:buClr>
              <a:buFont typeface="Helvetica Neue"/>
              <a:buChar char="●"/>
              <a:defRPr sz="1800">
                <a:effectLst>
                  <a:outerShdw sx="100000" sy="100000" kx="0" ky="0" algn="b" rotWithShape="0" blurRad="38100" dist="2857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Automation</a:t>
            </a:r>
          </a:p>
          <a:p>
            <a:pPr lvl="1" marL="734784" indent="-220434" defTabSz="685800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857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Build and automated testing</a:t>
            </a:r>
          </a:p>
          <a:p>
            <a:pPr lvl="1" marL="734784" indent="-220434" defTabSz="685800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857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Deployment — build, signing, asset generation</a:t>
            </a:r>
          </a:p>
          <a:p>
            <a:pPr lvl="1" marL="734784" indent="-220434" defTabSz="685800">
              <a:spcBef>
                <a:spcPts val="1300"/>
              </a:spcBef>
              <a:buClr>
                <a:srgbClr val="ADADAD"/>
              </a:buClr>
              <a:buFont typeface="Helvetica Neue"/>
              <a:buChar char="○"/>
              <a:defRPr sz="1300">
                <a:effectLst>
                  <a:outerShdw sx="100000" sy="100000" kx="0" ky="0" algn="b" rotWithShape="0" blurRad="38100" dist="2857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CI — all paths tested frequently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sp>
        <p:nvSpPr>
          <p:cNvPr id="493" name="Shape 493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06729" indent="-289558" defTabSz="868680">
              <a:spcBef>
                <a:spcPts val="1700"/>
              </a:spcBef>
              <a:buClr>
                <a:srgbClr val="ADADAD"/>
              </a:buClr>
              <a:buFont typeface="Helvetica Neue"/>
              <a:buChar char="●"/>
              <a:defRPr sz="2200">
                <a:effectLst>
                  <a:outerShdw sx="100000" sy="100000" kx="0" ky="0" algn="b" rotWithShape="0" blurRad="50800" dist="3619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Confidence!</a:t>
            </a:r>
          </a:p>
          <a:p>
            <a:pPr lvl="1" marL="930727" indent="-279218" defTabSz="868680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619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You minimized complexity where it hurts the most—UI</a:t>
            </a:r>
          </a:p>
          <a:p>
            <a:pPr lvl="1" marL="930727" indent="-279218" defTabSz="868680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619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And you’re running manual QA on that</a:t>
            </a:r>
          </a:p>
          <a:p>
            <a:pPr lvl="1" marL="930727" indent="-279218" defTabSz="868680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619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For everything else, you’ve got automated tests</a:t>
            </a:r>
          </a:p>
          <a:p>
            <a:pPr marL="506729" indent="-289558" defTabSz="868680">
              <a:spcBef>
                <a:spcPts val="1700"/>
              </a:spcBef>
              <a:buClr>
                <a:srgbClr val="ADADAD"/>
              </a:buClr>
              <a:buFont typeface="Helvetica Neue"/>
              <a:buChar char="●"/>
              <a:defRPr sz="2200">
                <a:effectLst>
                  <a:outerShdw sx="100000" sy="100000" kx="0" ky="0" algn="b" rotWithShape="0" blurRad="50800" dist="3619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Ability to emit builds at the drop of a hat</a:t>
            </a:r>
          </a:p>
          <a:p>
            <a:pPr lvl="1" marL="930727" indent="-279218" defTabSz="868680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619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Internal/beta users can always play with the latest</a:t>
            </a:r>
          </a:p>
          <a:p>
            <a:pPr lvl="1" marL="930727" indent="-279218" defTabSz="868680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619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Minimal developer headache associated with creating a build</a:t>
            </a:r>
          </a:p>
          <a:p>
            <a:pPr lvl="1" marL="930727" indent="-279218" defTabSz="868680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6195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More predictable and stable release cadence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The climate</a:t>
            </a:r>
          </a:p>
        </p:txBody>
      </p:sp>
      <p:sp>
        <p:nvSpPr>
          <p:cNvPr id="284" name="Shape 284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>
            <a:lvl1pPr marL="533400" indent="-304800">
              <a:buClr>
                <a:srgbClr val="ADADAD"/>
              </a:buClr>
              <a:buFont typeface="Helvetica Neue"/>
              <a:buChar char="●"/>
            </a:lvl1pPr>
          </a:lstStyle>
          <a:p>
            <a:pPr/>
            <a:r>
              <a:t>Automated testing and deployment still uncommon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End</a:t>
            </a:r>
          </a:p>
        </p:txBody>
      </p:sp>
      <p:sp>
        <p:nvSpPr>
          <p:cNvPr id="496" name="Shape 4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Questions?</a:t>
            </a:r>
          </a:p>
          <a:p>
            <a:pPr marL="0" indent="0">
              <a:buClrTx/>
              <a:buSzTx/>
              <a:buFontTx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What to do? </a:t>
            </a:r>
          </a:p>
        </p:txBody>
      </p:sp>
      <p:sp>
        <p:nvSpPr>
          <p:cNvPr id="289" name="Shape 28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Write, maintain, and run automated tests.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Write, maintain, and run a manual test plan.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Allow the platform to guide you known-good, low-complexity UX and UI solutions.</a:t>
            </a:r>
          </a:p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Automate deployment as much as possible, and deploy frequently.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Automated tests</a:t>
            </a:r>
          </a:p>
        </p:txBody>
      </p:sp>
      <p:sp>
        <p:nvSpPr>
          <p:cNvPr id="294" name="Shape 294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/>
            <a:r>
              <a:t>What are you supposed to test in mobile apps?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Automated tests</a:t>
            </a:r>
          </a:p>
        </p:txBody>
      </p:sp>
      <p:sp>
        <p:nvSpPr>
          <p:cNvPr id="299" name="Shape 299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33400" indent="-304800">
              <a:buClr>
                <a:srgbClr val="ADADAD"/>
              </a:buClr>
              <a:buFont typeface="Helvetica Neue"/>
              <a:buChar char="●"/>
            </a:pPr>
            <a:r>
              <a:t>Web app testing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Database mutations (input)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Database queries (output)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Form/model validations (error cases)</a:t>
            </a:r>
          </a:p>
          <a:p>
            <a:pPr lvl="1" marL="979714" indent="-293913">
              <a:buClr>
                <a:srgbClr val="ADADAD"/>
              </a:buClr>
              <a:buFont typeface="Helvetica Neue"/>
              <a:buChar char="○"/>
              <a:defRPr sz="1800"/>
            </a:pPr>
            <a:r>
              <a:t>Smoke/integration/happy path tests (state transitions)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type="title"/>
          </p:nvPr>
        </p:nvSpPr>
        <p:spPr>
          <a:xfrm>
            <a:off x="1522412" y="402276"/>
            <a:ext cx="9144001" cy="1160463"/>
          </a:xfrm>
          <a:prstGeom prst="rect">
            <a:avLst/>
          </a:prstGeom>
        </p:spPr>
        <p:txBody>
          <a:bodyPr/>
          <a:lstStyle/>
          <a:p>
            <a:pPr/>
            <a:r>
              <a:t>Automated tests</a:t>
            </a:r>
          </a:p>
        </p:txBody>
      </p:sp>
      <p:sp>
        <p:nvSpPr>
          <p:cNvPr id="304" name="Shape 304"/>
          <p:cNvSpPr/>
          <p:nvPr>
            <p:ph type="body" idx="1"/>
          </p:nvPr>
        </p:nvSpPr>
        <p:spPr>
          <a:xfrm>
            <a:off x="1522412" y="1828800"/>
            <a:ext cx="9144001" cy="4191000"/>
          </a:xfrm>
          <a:prstGeom prst="rect">
            <a:avLst/>
          </a:prstGeom>
        </p:spPr>
        <p:txBody>
          <a:bodyPr/>
          <a:lstStyle/>
          <a:p>
            <a:pPr marL="522730" indent="-298704" defTabSz="896111">
              <a:spcBef>
                <a:spcPts val="1700"/>
              </a:spcBef>
              <a:buClr>
                <a:srgbClr val="ADADAD"/>
              </a:buClr>
              <a:buFont typeface="Helvetica Neue"/>
              <a:buChar char="●"/>
              <a:defRPr sz="2300">
                <a:effectLst>
                  <a:outerShdw sx="100000" sy="100000" kx="0" ky="0" algn="b" rotWithShape="0" blurRad="50800" dist="37338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Mobile apps don’t often have…</a:t>
            </a:r>
          </a:p>
          <a:p>
            <a:pPr lvl="1" marL="960119" indent="-288035" defTabSz="896111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7338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Forms </a:t>
            </a:r>
          </a:p>
          <a:p>
            <a:pPr lvl="1" marL="960119" indent="-288035" defTabSz="896111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7338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Databases</a:t>
            </a:r>
          </a:p>
          <a:p>
            <a:pPr lvl="1" marL="960119" indent="-288035" defTabSz="896111">
              <a:spcBef>
                <a:spcPts val="1700"/>
              </a:spcBef>
              <a:buClr>
                <a:srgbClr val="ADADAD"/>
              </a:buClr>
              <a:buFont typeface="Helvetica Neue"/>
              <a:buChar char="○"/>
              <a:defRPr sz="1700">
                <a:effectLst>
                  <a:outerShdw sx="100000" sy="100000" kx="0" ky="0" algn="b" rotWithShape="0" blurRad="50800" dist="37338" dir="2700000">
                    <a:srgbClr val="31340B">
                      <a:alpha val="43000"/>
                    </a:srgbClr>
                  </a:outerShdw>
                </a:effectLst>
              </a:defRPr>
            </a:pPr>
            <a:r>
              <a:t>Direct responsibility for querying structured data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Currency 16x9">
  <a:themeElements>
    <a:clrScheme name="Currency 16x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0000FF"/>
      </a:hlink>
      <a:folHlink>
        <a:srgbClr val="FF00FF"/>
      </a:folHlink>
    </a:clrScheme>
    <a:fontScheme name="Currency 16x9">
      <a:majorFont>
        <a:latin typeface="Helvetica"/>
        <a:ea typeface="Helvetica"/>
        <a:cs typeface="Helvetica"/>
      </a:majorFont>
      <a:minorFont>
        <a:latin typeface="Constantia"/>
        <a:ea typeface="Constantia"/>
        <a:cs typeface="Constantia"/>
      </a:minorFont>
    </a:fontScheme>
    <a:fmtScheme name="Currency 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urrency 16x9">
  <a:themeElements>
    <a:clrScheme name="Currency 16x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0000FF"/>
      </a:hlink>
      <a:folHlink>
        <a:srgbClr val="FF00FF"/>
      </a:folHlink>
    </a:clrScheme>
    <a:fontScheme name="Currency 16x9">
      <a:majorFont>
        <a:latin typeface="Helvetica"/>
        <a:ea typeface="Helvetica"/>
        <a:cs typeface="Helvetica"/>
      </a:majorFont>
      <a:minorFont>
        <a:latin typeface="Constantia"/>
        <a:ea typeface="Constantia"/>
        <a:cs typeface="Constantia"/>
      </a:minorFont>
    </a:fontScheme>
    <a:fmtScheme name="Currency 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